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8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429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7429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7429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7429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7429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7429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7429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7429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7429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A66"/>
    <a:srgbClr val="F89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900" y="6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0995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42937" latinLnBrk="0">
      <a:lnSpc>
        <a:spcPct val="117999"/>
      </a:lnSpc>
      <a:defRPr sz="3200">
        <a:latin typeface="+mn-lt"/>
        <a:ea typeface="+mn-ea"/>
        <a:cs typeface="+mn-cs"/>
        <a:sym typeface="Helvetica Neue"/>
      </a:defRPr>
    </a:lvl1pPr>
    <a:lvl2pPr indent="228600" defTabSz="642937" latinLnBrk="0">
      <a:lnSpc>
        <a:spcPct val="117999"/>
      </a:lnSpc>
      <a:defRPr sz="3200">
        <a:latin typeface="+mn-lt"/>
        <a:ea typeface="+mn-ea"/>
        <a:cs typeface="+mn-cs"/>
        <a:sym typeface="Helvetica Neue"/>
      </a:defRPr>
    </a:lvl2pPr>
    <a:lvl3pPr indent="457200" defTabSz="642937" latinLnBrk="0">
      <a:lnSpc>
        <a:spcPct val="117999"/>
      </a:lnSpc>
      <a:defRPr sz="3200">
        <a:latin typeface="+mn-lt"/>
        <a:ea typeface="+mn-ea"/>
        <a:cs typeface="+mn-cs"/>
        <a:sym typeface="Helvetica Neue"/>
      </a:defRPr>
    </a:lvl3pPr>
    <a:lvl4pPr indent="685800" defTabSz="642937" latinLnBrk="0">
      <a:lnSpc>
        <a:spcPct val="117999"/>
      </a:lnSpc>
      <a:defRPr sz="3200">
        <a:latin typeface="+mn-lt"/>
        <a:ea typeface="+mn-ea"/>
        <a:cs typeface="+mn-cs"/>
        <a:sym typeface="Helvetica Neue"/>
      </a:defRPr>
    </a:lvl4pPr>
    <a:lvl5pPr indent="914400" defTabSz="642937" latinLnBrk="0">
      <a:lnSpc>
        <a:spcPct val="117999"/>
      </a:lnSpc>
      <a:defRPr sz="3200">
        <a:latin typeface="+mn-lt"/>
        <a:ea typeface="+mn-ea"/>
        <a:cs typeface="+mn-cs"/>
        <a:sym typeface="Helvetica Neue"/>
      </a:defRPr>
    </a:lvl5pPr>
    <a:lvl6pPr indent="1143000" defTabSz="642937" latinLnBrk="0">
      <a:lnSpc>
        <a:spcPct val="117999"/>
      </a:lnSpc>
      <a:defRPr sz="3200">
        <a:latin typeface="+mn-lt"/>
        <a:ea typeface="+mn-ea"/>
        <a:cs typeface="+mn-cs"/>
        <a:sym typeface="Helvetica Neue"/>
      </a:defRPr>
    </a:lvl6pPr>
    <a:lvl7pPr indent="1371600" defTabSz="642937" latinLnBrk="0">
      <a:lnSpc>
        <a:spcPct val="117999"/>
      </a:lnSpc>
      <a:defRPr sz="3200">
        <a:latin typeface="+mn-lt"/>
        <a:ea typeface="+mn-ea"/>
        <a:cs typeface="+mn-cs"/>
        <a:sym typeface="Helvetica Neue"/>
      </a:defRPr>
    </a:lvl7pPr>
    <a:lvl8pPr indent="1600200" defTabSz="642937" latinLnBrk="0">
      <a:lnSpc>
        <a:spcPct val="117999"/>
      </a:lnSpc>
      <a:defRPr sz="3200">
        <a:latin typeface="+mn-lt"/>
        <a:ea typeface="+mn-ea"/>
        <a:cs typeface="+mn-cs"/>
        <a:sym typeface="Helvetica Neue"/>
      </a:defRPr>
    </a:lvl8pPr>
    <a:lvl9pPr indent="1828800" defTabSz="642937" latinLnBrk="0">
      <a:lnSpc>
        <a:spcPct val="117999"/>
      </a:lnSpc>
      <a:defRPr sz="3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Icons´3</a:t>
            </a:r>
          </a:p>
        </p:txBody>
      </p:sp>
    </p:spTree>
    <p:extLst>
      <p:ext uri="{BB962C8B-B14F-4D97-AF65-F5344CB8AC3E}">
        <p14:creationId xmlns:p14="http://schemas.microsoft.com/office/powerpoint/2010/main" val="209119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4381498" y="3438524"/>
            <a:ext cx="15621003" cy="3486152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4381498" y="7019924"/>
            <a:ext cx="15621003" cy="1190628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4838699" y="8429625"/>
            <a:ext cx="14716129" cy="62984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4838698" y="6177556"/>
            <a:ext cx="14716129" cy="808437"/>
          </a:xfrm>
          <a:prstGeom prst="rect">
            <a:avLst/>
          </a:prstGeom>
        </p:spPr>
        <p:txBody>
          <a:bodyPr anchor="ctr"/>
          <a:lstStyle/>
          <a:p>
            <a:pPr>
              <a:defRPr sz="4600"/>
            </a:pPr>
            <a:endParaRPr/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8" y="1714498"/>
            <a:ext cx="18288003" cy="10287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3805235" y="1946058"/>
            <a:ext cx="10650650" cy="1071565"/>
          </a:xfrm>
          <a:prstGeom prst="rect">
            <a:avLst/>
          </a:prstGeom>
        </p:spPr>
        <p:txBody>
          <a:bodyPr lIns="0" tIns="0" rIns="0" bIns="0" anchor="ctr"/>
          <a:lstStyle>
            <a:lvl1pPr algn="l" defTabSz="825499">
              <a:lnSpc>
                <a:spcPct val="90000"/>
              </a:lnSpc>
              <a:defRPr sz="6600">
                <a:solidFill>
                  <a:srgbClr val="6D6E6D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1pPr>
            <a:lvl2pPr algn="l" defTabSz="825499">
              <a:lnSpc>
                <a:spcPct val="90000"/>
              </a:lnSpc>
              <a:defRPr sz="6600">
                <a:solidFill>
                  <a:srgbClr val="6D6E6D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2pPr>
            <a:lvl3pPr algn="l" defTabSz="825499">
              <a:lnSpc>
                <a:spcPct val="90000"/>
              </a:lnSpc>
              <a:defRPr sz="6600">
                <a:solidFill>
                  <a:srgbClr val="6D6E6D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3pPr>
            <a:lvl4pPr algn="l" defTabSz="825499">
              <a:lnSpc>
                <a:spcPct val="90000"/>
              </a:lnSpc>
              <a:defRPr sz="6600">
                <a:solidFill>
                  <a:srgbClr val="6D6E6D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4pPr>
            <a:lvl5pPr algn="l" defTabSz="825499">
              <a:lnSpc>
                <a:spcPct val="90000"/>
              </a:lnSpc>
              <a:defRPr sz="6600">
                <a:solidFill>
                  <a:srgbClr val="6D6E6D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3"/>
          </p:nvPr>
        </p:nvSpPr>
        <p:spPr>
          <a:xfrm>
            <a:off x="3805235" y="2862840"/>
            <a:ext cx="2452157" cy="42034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l" defTabSz="457200">
              <a:lnSpc>
                <a:spcPct val="120000"/>
              </a:lnSpc>
              <a:defRPr sz="2200">
                <a:solidFill>
                  <a:srgbClr val="6D6E6D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11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0122687" y="11557999"/>
            <a:ext cx="334029" cy="355601"/>
          </a:xfrm>
          <a:prstGeom prst="rect">
            <a:avLst/>
          </a:prstGeom>
        </p:spPr>
        <p:txBody>
          <a:bodyPr>
            <a:normAutofit/>
          </a:bodyPr>
          <a:lstStyle>
            <a:lvl1pPr defTabSz="825499">
              <a:defRPr sz="1800" spc="-36">
                <a:solidFill>
                  <a:srgbClr val="A6AAA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pic" sz="quarter" idx="13"/>
          </p:nvPr>
        </p:nvSpPr>
        <p:spPr>
          <a:xfrm>
            <a:off x="5333998" y="5403989"/>
            <a:ext cx="6858004" cy="4387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Titeltext"/>
          <p:cNvSpPr txBox="1">
            <a:spLocks noGrp="1"/>
          </p:cNvSpPr>
          <p:nvPr>
            <p:ph type="title"/>
          </p:nvPr>
        </p:nvSpPr>
        <p:spPr>
          <a:xfrm>
            <a:off x="7962898" y="3553369"/>
            <a:ext cx="8458202" cy="586346"/>
          </a:xfrm>
          <a:prstGeom prst="rect">
            <a:avLst/>
          </a:prstGeom>
        </p:spPr>
        <p:txBody>
          <a:bodyPr lIns="0" tIns="0" rIns="0" bIns="0"/>
          <a:lstStyle>
            <a:lvl1pPr defTabSz="1285875">
              <a:defRPr sz="7000" b="1">
                <a:solidFill>
                  <a:srgbClr val="93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Titeltext</a:t>
            </a:r>
          </a:p>
        </p:txBody>
      </p:sp>
      <p:sp>
        <p:nvSpPr>
          <p:cNvPr id="12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9105898" y="4139713"/>
            <a:ext cx="6172202" cy="394167"/>
          </a:xfrm>
          <a:prstGeom prst="rect">
            <a:avLst/>
          </a:prstGeom>
        </p:spPr>
        <p:txBody>
          <a:bodyPr lIns="0" tIns="0" rIns="0" bIns="0" anchor="ctr"/>
          <a:lstStyle>
            <a:lvl1pPr defTabSz="1285875">
              <a:spcBef>
                <a:spcPts val="200"/>
              </a:spcBef>
              <a:defRPr sz="2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defTabSz="1285875">
              <a:spcBef>
                <a:spcPts val="200"/>
              </a:spcBef>
              <a:defRPr sz="2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defTabSz="1285875">
              <a:spcBef>
                <a:spcPts val="200"/>
              </a:spcBef>
              <a:defRPr sz="2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defTabSz="1285875">
              <a:spcBef>
                <a:spcPts val="200"/>
              </a:spcBef>
              <a:defRPr sz="2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defTabSz="1285875">
              <a:spcBef>
                <a:spcPts val="200"/>
              </a:spcBef>
              <a:defRPr sz="2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7841381" y="9636780"/>
            <a:ext cx="522821" cy="543559"/>
          </a:xfrm>
          <a:prstGeom prst="rect">
            <a:avLst/>
          </a:prstGeom>
        </p:spPr>
        <p:txBody>
          <a:bodyPr lIns="68578" tIns="68578" rIns="68578" bIns="68578" anchor="ctr"/>
          <a:lstStyle>
            <a:lvl1pPr algn="r" defTabSz="1285875">
              <a:defRPr sz="280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eltext"/>
          <p:cNvSpPr txBox="1">
            <a:spLocks noGrp="1"/>
          </p:cNvSpPr>
          <p:nvPr>
            <p:ph type="title"/>
          </p:nvPr>
        </p:nvSpPr>
        <p:spPr>
          <a:xfrm>
            <a:off x="4305298" y="2262186"/>
            <a:ext cx="15773404" cy="1988347"/>
          </a:xfrm>
          <a:prstGeom prst="rect">
            <a:avLst/>
          </a:prstGeom>
        </p:spPr>
        <p:txBody>
          <a:bodyPr lIns="68578" tIns="68578" rIns="68578" bIns="68578"/>
          <a:lstStyle>
            <a:lvl1pPr algn="l" defTabSz="1828800">
              <a:lnSpc>
                <a:spcPct val="90000"/>
              </a:lnSpc>
              <a:defRPr sz="8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Titeltext</a:t>
            </a:r>
          </a:p>
        </p:txBody>
      </p:sp>
      <p:sp>
        <p:nvSpPr>
          <p:cNvPr id="13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7"/>
            <a:ext cx="15773404" cy="6527008"/>
          </a:xfrm>
          <a:prstGeom prst="rect">
            <a:avLst/>
          </a:prstGeom>
        </p:spPr>
        <p:txBody>
          <a:bodyPr lIns="68578" tIns="68578" rIns="68578" bIns="68578"/>
          <a:lstStyle>
            <a:lvl1pPr marL="424541" indent="-424541" algn="l" defTabSz="1828800">
              <a:lnSpc>
                <a:spcPct val="90000"/>
              </a:lnSpc>
              <a:spcBef>
                <a:spcPts val="1900"/>
              </a:spcBef>
              <a:buSzPct val="100000"/>
              <a:buFont typeface="Arial"/>
              <a:buChar char="•"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marL="952500" indent="-495300" algn="l" defTabSz="1828800">
              <a:lnSpc>
                <a:spcPct val="90000"/>
              </a:lnSpc>
              <a:spcBef>
                <a:spcPts val="1900"/>
              </a:spcBef>
              <a:buSzPct val="100000"/>
              <a:buFont typeface="Arial"/>
              <a:buChar char="•"/>
              <a:defRPr sz="5200">
                <a:latin typeface="Calibri"/>
                <a:ea typeface="Calibri"/>
                <a:cs typeface="Calibri"/>
                <a:sym typeface="Calibri"/>
              </a:defRPr>
            </a:lvl2pPr>
            <a:lvl3pPr marL="1508758" indent="-594358" algn="l" defTabSz="1828800">
              <a:lnSpc>
                <a:spcPct val="90000"/>
              </a:lnSpc>
              <a:spcBef>
                <a:spcPts val="1900"/>
              </a:spcBef>
              <a:buSzPct val="100000"/>
              <a:buFont typeface="Arial"/>
              <a:buChar char="•"/>
              <a:defRPr sz="5200">
                <a:latin typeface="Calibri"/>
                <a:ea typeface="Calibri"/>
                <a:cs typeface="Calibri"/>
                <a:sym typeface="Calibri"/>
              </a:defRPr>
            </a:lvl3pPr>
            <a:lvl4pPr marL="2032000" indent="-660400" algn="l" defTabSz="1828800">
              <a:lnSpc>
                <a:spcPct val="90000"/>
              </a:lnSpc>
              <a:spcBef>
                <a:spcPts val="1900"/>
              </a:spcBef>
              <a:buSzPct val="100000"/>
              <a:buFont typeface="Arial"/>
              <a:buChar char="•"/>
              <a:defRPr sz="5200">
                <a:latin typeface="Calibri"/>
                <a:ea typeface="Calibri"/>
                <a:cs typeface="Calibri"/>
                <a:sym typeface="Calibri"/>
              </a:defRPr>
            </a:lvl4pPr>
            <a:lvl5pPr marL="2489200" indent="-660400" algn="l" defTabSz="1828800">
              <a:lnSpc>
                <a:spcPct val="90000"/>
              </a:lnSpc>
              <a:spcBef>
                <a:spcPts val="1900"/>
              </a:spcBef>
              <a:buSzPct val="100000"/>
              <a:buFont typeface="Arial"/>
              <a:buChar char="•"/>
              <a:defRPr sz="5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9645622" y="11282840"/>
            <a:ext cx="433079" cy="480058"/>
          </a:xfrm>
          <a:prstGeom prst="rect">
            <a:avLst/>
          </a:prstGeom>
        </p:spPr>
        <p:txBody>
          <a:bodyPr lIns="68578" tIns="68578" rIns="68578" bIns="68578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eltext"/>
          <p:cNvSpPr txBox="1">
            <a:spLocks noGrp="1"/>
          </p:cNvSpPr>
          <p:nvPr>
            <p:ph type="title"/>
          </p:nvPr>
        </p:nvSpPr>
        <p:spPr>
          <a:xfrm>
            <a:off x="7962898" y="3560532"/>
            <a:ext cx="8458202" cy="572021"/>
          </a:xfrm>
          <a:prstGeom prst="rect">
            <a:avLst/>
          </a:prstGeom>
        </p:spPr>
        <p:txBody>
          <a:bodyPr lIns="0" tIns="0" rIns="0" bIns="0"/>
          <a:lstStyle>
            <a:lvl1pPr defTabSz="1285875">
              <a:defRPr sz="7000" b="1">
                <a:solidFill>
                  <a:srgbClr val="93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Titeltext</a:t>
            </a:r>
          </a:p>
        </p:txBody>
      </p:sp>
      <p:sp>
        <p:nvSpPr>
          <p:cNvPr id="146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9105898" y="4132551"/>
            <a:ext cx="6172202" cy="370392"/>
          </a:xfrm>
          <a:prstGeom prst="rect">
            <a:avLst/>
          </a:prstGeom>
        </p:spPr>
        <p:txBody>
          <a:bodyPr lIns="0" tIns="0" rIns="0" bIns="0" anchor="ctr"/>
          <a:lstStyle>
            <a:lvl1pPr defTabSz="1285875">
              <a:spcBef>
                <a:spcPts val="200"/>
              </a:spcBef>
              <a:defRPr sz="2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defTabSz="1285875">
              <a:spcBef>
                <a:spcPts val="200"/>
              </a:spcBef>
              <a:defRPr sz="2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defTabSz="1285875">
              <a:spcBef>
                <a:spcPts val="200"/>
              </a:spcBef>
              <a:defRPr sz="2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defTabSz="1285875">
              <a:spcBef>
                <a:spcPts val="200"/>
              </a:spcBef>
              <a:defRPr sz="2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defTabSz="1285875">
              <a:spcBef>
                <a:spcPts val="200"/>
              </a:spcBef>
              <a:defRPr sz="2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7841381" y="9636780"/>
            <a:ext cx="522821" cy="543559"/>
          </a:xfrm>
          <a:prstGeom prst="rect">
            <a:avLst/>
          </a:prstGeom>
        </p:spPr>
        <p:txBody>
          <a:bodyPr lIns="68578" tIns="68578" rIns="68578" bIns="68578" anchor="ctr"/>
          <a:lstStyle>
            <a:lvl1pPr algn="r" defTabSz="1285875">
              <a:defRPr sz="280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eltext"/>
          <p:cNvSpPr txBox="1">
            <a:spLocks noGrp="1"/>
          </p:cNvSpPr>
          <p:nvPr>
            <p:ph type="title"/>
          </p:nvPr>
        </p:nvSpPr>
        <p:spPr>
          <a:xfrm>
            <a:off x="5548312" y="4304109"/>
            <a:ext cx="29289376" cy="6536532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1160859">
              <a:defRPr sz="17400"/>
            </a:lvl1pPr>
          </a:lstStyle>
          <a:p>
            <a:r>
              <a:t>Titeltext</a:t>
            </a:r>
          </a:p>
        </p:txBody>
      </p:sp>
      <p:sp>
        <p:nvSpPr>
          <p:cNvPr id="155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548312" y="11019234"/>
            <a:ext cx="29289376" cy="2232423"/>
          </a:xfrm>
          <a:prstGeom prst="rect">
            <a:avLst/>
          </a:prstGeom>
        </p:spPr>
        <p:txBody>
          <a:bodyPr lIns="71437" tIns="71437" rIns="71437" bIns="71437"/>
          <a:lstStyle>
            <a:lvl1pPr defTabSz="1160859">
              <a:defRPr sz="6600"/>
            </a:lvl1pPr>
            <a:lvl2pPr defTabSz="1160859">
              <a:defRPr sz="6600"/>
            </a:lvl2pPr>
            <a:lvl3pPr defTabSz="1160859">
              <a:defRPr sz="6600"/>
            </a:lvl3pPr>
            <a:lvl4pPr defTabSz="1160859">
              <a:defRPr sz="6600"/>
            </a:lvl4pPr>
            <a:lvl5pPr defTabSz="1160859">
              <a:defRPr sz="6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9852079" y="19466718"/>
            <a:ext cx="663983" cy="688976"/>
          </a:xfrm>
          <a:prstGeom prst="rect">
            <a:avLst/>
          </a:prstGeom>
        </p:spPr>
        <p:txBody>
          <a:bodyPr lIns="71437" tIns="71437" rIns="71437" bIns="71437"/>
          <a:lstStyle>
            <a:lvl1pPr defTabSz="1160859">
              <a:defRPr sz="36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el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>
              <a:defRPr sz="11200"/>
            </a:lvl1pPr>
          </a:lstStyle>
          <a:p>
            <a:r>
              <a:t>Titeltext</a:t>
            </a:r>
          </a:p>
        </p:txBody>
      </p:sp>
      <p:sp>
        <p:nvSpPr>
          <p:cNvPr id="16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4400"/>
            </a:lvl1pPr>
            <a:lvl2pPr defTabSz="821531">
              <a:defRPr sz="4400"/>
            </a:lvl2pPr>
            <a:lvl3pPr defTabSz="821531">
              <a:defRPr sz="4400"/>
            </a:lvl3pPr>
            <a:lvl4pPr defTabSz="821531">
              <a:defRPr sz="4400"/>
            </a:lvl4pPr>
            <a:lvl5pPr defTabSz="821531">
              <a:defRPr sz="4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6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2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92475" y="2219324"/>
            <a:ext cx="13601703" cy="65532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3524249" y="8801100"/>
            <a:ext cx="17335502" cy="1504951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3524249" y="10353675"/>
            <a:ext cx="17335502" cy="1190627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4381498" y="5114923"/>
            <a:ext cx="15621003" cy="3486154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12922484" y="2543173"/>
            <a:ext cx="7143754" cy="862965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4286249" y="2543173"/>
            <a:ext cx="7667627" cy="4210053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Titeltext</a:t>
            </a:r>
          </a:p>
        </p:txBody>
      </p:sp>
      <p:sp>
        <p:nvSpPr>
          <p:cNvPr id="4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4286249" y="6848474"/>
            <a:ext cx="7667627" cy="432435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314824" y="4143373"/>
            <a:ext cx="15754351" cy="6905628"/>
          </a:xfrm>
          <a:prstGeom prst="rect">
            <a:avLst/>
          </a:prstGeom>
        </p:spPr>
        <p:txBody>
          <a:bodyPr anchor="ctr"/>
          <a:lstStyle>
            <a:lvl1pPr marL="561730" indent="-561730" algn="l">
              <a:spcBef>
                <a:spcPts val="5200"/>
              </a:spcBef>
              <a:buSzPct val="75000"/>
              <a:buChar char="•"/>
              <a:defRPr sz="4600"/>
            </a:lvl1pPr>
            <a:lvl2pPr marL="1196730" indent="-561730" algn="l">
              <a:spcBef>
                <a:spcPts val="5200"/>
              </a:spcBef>
              <a:buSzPct val="75000"/>
              <a:buChar char="•"/>
              <a:defRPr sz="4600"/>
            </a:lvl2pPr>
            <a:lvl3pPr marL="1831730" indent="-561730" algn="l">
              <a:spcBef>
                <a:spcPts val="5200"/>
              </a:spcBef>
              <a:buSzPct val="75000"/>
              <a:buChar char="•"/>
              <a:defRPr sz="4600"/>
            </a:lvl3pPr>
            <a:lvl4pPr marL="2466730" indent="-561730" algn="l">
              <a:spcBef>
                <a:spcPts val="5200"/>
              </a:spcBef>
              <a:buSzPct val="75000"/>
              <a:buChar char="•"/>
              <a:defRPr sz="4600"/>
            </a:lvl4pPr>
            <a:lvl5pPr marL="3101730" indent="-561730" algn="l">
              <a:spcBef>
                <a:spcPts val="5200"/>
              </a:spcBef>
              <a:buSzPct val="75000"/>
              <a:buChar char="•"/>
              <a:defRPr sz="4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925423" y="4143373"/>
            <a:ext cx="7143754" cy="69056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4314824" y="4143373"/>
            <a:ext cx="7505703" cy="6905628"/>
          </a:xfrm>
          <a:prstGeom prst="rect">
            <a:avLst/>
          </a:prstGeom>
        </p:spPr>
        <p:txBody>
          <a:bodyPr anchor="ctr"/>
          <a:lstStyle>
            <a:lvl1pPr marL="546380" indent="-546380" algn="l">
              <a:spcBef>
                <a:spcPts val="3900"/>
              </a:spcBef>
              <a:buSzPct val="75000"/>
              <a:buChar char="•"/>
              <a:defRPr sz="4400"/>
            </a:lvl1pPr>
            <a:lvl2pPr marL="1105180" indent="-546380" algn="l">
              <a:spcBef>
                <a:spcPts val="3900"/>
              </a:spcBef>
              <a:buSzPct val="75000"/>
              <a:buChar char="•"/>
              <a:defRPr sz="4400"/>
            </a:lvl2pPr>
            <a:lvl3pPr marL="1663980" indent="-546380" algn="l">
              <a:spcBef>
                <a:spcPts val="3900"/>
              </a:spcBef>
              <a:buSzPct val="75000"/>
              <a:buChar char="•"/>
              <a:defRPr sz="4400"/>
            </a:lvl3pPr>
            <a:lvl4pPr marL="2222780" indent="-546380" algn="l">
              <a:spcBef>
                <a:spcPts val="3900"/>
              </a:spcBef>
              <a:buSzPct val="75000"/>
              <a:buChar char="•"/>
              <a:defRPr sz="4400"/>
            </a:lvl4pPr>
            <a:lvl5pPr marL="2781580" indent="-546380" algn="l">
              <a:spcBef>
                <a:spcPts val="3900"/>
              </a:spcBef>
              <a:buSzPct val="75000"/>
              <a:buChar char="•"/>
              <a:defRPr sz="4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314824" y="3047999"/>
            <a:ext cx="15754351" cy="7610478"/>
          </a:xfrm>
          <a:prstGeom prst="rect">
            <a:avLst/>
          </a:prstGeom>
        </p:spPr>
        <p:txBody>
          <a:bodyPr anchor="ctr"/>
          <a:lstStyle>
            <a:lvl1pPr marL="561730" indent="-561730" algn="l">
              <a:spcBef>
                <a:spcPts val="5200"/>
              </a:spcBef>
              <a:buSzPct val="75000"/>
              <a:buChar char="•"/>
              <a:defRPr sz="4600"/>
            </a:lvl1pPr>
            <a:lvl2pPr marL="1196730" indent="-561730" algn="l">
              <a:spcBef>
                <a:spcPts val="5200"/>
              </a:spcBef>
              <a:buSzPct val="75000"/>
              <a:buChar char="•"/>
              <a:defRPr sz="4600"/>
            </a:lvl2pPr>
            <a:lvl3pPr marL="1831730" indent="-561730" algn="l">
              <a:spcBef>
                <a:spcPts val="5200"/>
              </a:spcBef>
              <a:buSzPct val="75000"/>
              <a:buChar char="•"/>
              <a:defRPr sz="4600"/>
            </a:lvl3pPr>
            <a:lvl4pPr marL="2466730" indent="-561730" algn="l">
              <a:spcBef>
                <a:spcPts val="5200"/>
              </a:spcBef>
              <a:buSzPct val="75000"/>
              <a:buChar char="•"/>
              <a:defRPr sz="4600"/>
            </a:lvl4pPr>
            <a:lvl5pPr marL="3101730" indent="-561730" algn="l">
              <a:spcBef>
                <a:spcPts val="5200"/>
              </a:spcBef>
              <a:buSzPct val="75000"/>
              <a:buChar char="•"/>
              <a:defRPr sz="4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4868525" y="7000875"/>
            <a:ext cx="5553078" cy="41624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4868525" y="2562224"/>
            <a:ext cx="5553076" cy="41624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3952874" y="2562224"/>
            <a:ext cx="10629902" cy="86010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4314824" y="2428873"/>
            <a:ext cx="15754351" cy="1714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tIns="38099" rIns="38099" bIns="3809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13255625" y="4876800"/>
            <a:ext cx="7162800" cy="883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tIns="38099" rIns="38099" bIns="3809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87440" y="11525250"/>
            <a:ext cx="399593" cy="406400"/>
          </a:xfrm>
          <a:prstGeom prst="rect">
            <a:avLst/>
          </a:prstGeom>
          <a:ln w="12700">
            <a:miter lim="400000"/>
          </a:ln>
        </p:spPr>
        <p:txBody>
          <a:bodyPr wrap="none" lIns="38099" tIns="38099" rIns="38099" bIns="38099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7429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4"/>
          <p:cNvSpPr txBox="1"/>
          <p:nvPr/>
        </p:nvSpPr>
        <p:spPr>
          <a:xfrm>
            <a:off x="931830" y="884074"/>
            <a:ext cx="22520340" cy="80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Erwecken Sie Ihre Printprodukte zum Leben</a:t>
            </a:r>
          </a:p>
        </p:txBody>
      </p:sp>
      <p:sp>
        <p:nvSpPr>
          <p:cNvPr id="176" name="Rechteck 9"/>
          <p:cNvSpPr txBox="1"/>
          <p:nvPr/>
        </p:nvSpPr>
        <p:spPr>
          <a:xfrm>
            <a:off x="15051732" y="10214683"/>
            <a:ext cx="5976524" cy="45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32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Lawrence Nigel Jones MBE</a:t>
            </a:r>
          </a:p>
        </p:txBody>
      </p:sp>
      <p:sp>
        <p:nvSpPr>
          <p:cNvPr id="177" name="Rechteck 9"/>
          <p:cNvSpPr txBox="1"/>
          <p:nvPr/>
        </p:nvSpPr>
        <p:spPr>
          <a:xfrm>
            <a:off x="7274779" y="9344516"/>
            <a:ext cx="14147677" cy="592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42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»Die einzige Grenze ist die eigene Vorstellungskraft.«</a:t>
            </a:r>
          </a:p>
        </p:txBody>
      </p:sp>
      <p:grpSp>
        <p:nvGrpSpPr>
          <p:cNvPr id="180" name="Gruppieren"/>
          <p:cNvGrpSpPr/>
          <p:nvPr/>
        </p:nvGrpSpPr>
        <p:grpSpPr>
          <a:xfrm>
            <a:off x="952413" y="4298274"/>
            <a:ext cx="6051896" cy="5619883"/>
            <a:chOff x="0" y="0"/>
            <a:chExt cx="6051894" cy="5619882"/>
          </a:xfrm>
        </p:grpSpPr>
        <p:sp>
          <p:nvSpPr>
            <p:cNvPr id="178" name="Form"/>
            <p:cNvSpPr/>
            <p:nvPr/>
          </p:nvSpPr>
          <p:spPr>
            <a:xfrm>
              <a:off x="0" y="0"/>
              <a:ext cx="6051895" cy="561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extrusionOk="0">
                  <a:moveTo>
                    <a:pt x="17783" y="2"/>
                  </a:moveTo>
                  <a:cubicBezTo>
                    <a:pt x="16815" y="19"/>
                    <a:pt x="15849" y="109"/>
                    <a:pt x="14890" y="272"/>
                  </a:cubicBezTo>
                  <a:cubicBezTo>
                    <a:pt x="13498" y="510"/>
                    <a:pt x="12133" y="902"/>
                    <a:pt x="10816" y="1441"/>
                  </a:cubicBezTo>
                  <a:cubicBezTo>
                    <a:pt x="9492" y="902"/>
                    <a:pt x="8119" y="510"/>
                    <a:pt x="6719" y="272"/>
                  </a:cubicBezTo>
                  <a:cubicBezTo>
                    <a:pt x="4802" y="-52"/>
                    <a:pt x="2851" y="-86"/>
                    <a:pt x="926" y="174"/>
                  </a:cubicBezTo>
                  <a:lnTo>
                    <a:pt x="926" y="693"/>
                  </a:lnTo>
                  <a:lnTo>
                    <a:pt x="926" y="1886"/>
                  </a:lnTo>
                  <a:cubicBezTo>
                    <a:pt x="616" y="1967"/>
                    <a:pt x="307" y="2053"/>
                    <a:pt x="0" y="2150"/>
                  </a:cubicBezTo>
                  <a:lnTo>
                    <a:pt x="0" y="2238"/>
                  </a:lnTo>
                  <a:lnTo>
                    <a:pt x="0" y="2669"/>
                  </a:lnTo>
                  <a:lnTo>
                    <a:pt x="0" y="20995"/>
                  </a:lnTo>
                  <a:lnTo>
                    <a:pt x="0" y="21013"/>
                  </a:lnTo>
                  <a:lnTo>
                    <a:pt x="0" y="21514"/>
                  </a:lnTo>
                  <a:cubicBezTo>
                    <a:pt x="1861" y="20925"/>
                    <a:pt x="3790" y="20618"/>
                    <a:pt x="5730" y="20603"/>
                  </a:cubicBezTo>
                  <a:cubicBezTo>
                    <a:pt x="7428" y="20590"/>
                    <a:pt x="9121" y="20800"/>
                    <a:pt x="10771" y="21229"/>
                  </a:cubicBezTo>
                  <a:lnTo>
                    <a:pt x="10771" y="21243"/>
                  </a:lnTo>
                  <a:cubicBezTo>
                    <a:pt x="10781" y="21240"/>
                    <a:pt x="10791" y="21239"/>
                    <a:pt x="10800" y="21236"/>
                  </a:cubicBezTo>
                  <a:cubicBezTo>
                    <a:pt x="10809" y="21239"/>
                    <a:pt x="10818" y="21240"/>
                    <a:pt x="10828" y="21243"/>
                  </a:cubicBezTo>
                  <a:lnTo>
                    <a:pt x="10828" y="21230"/>
                  </a:lnTo>
                  <a:cubicBezTo>
                    <a:pt x="12478" y="20801"/>
                    <a:pt x="14171" y="20590"/>
                    <a:pt x="15869" y="20603"/>
                  </a:cubicBezTo>
                  <a:cubicBezTo>
                    <a:pt x="17809" y="20618"/>
                    <a:pt x="19739" y="20925"/>
                    <a:pt x="21600" y="21514"/>
                  </a:cubicBezTo>
                  <a:lnTo>
                    <a:pt x="21600" y="21013"/>
                  </a:lnTo>
                  <a:lnTo>
                    <a:pt x="21600" y="20995"/>
                  </a:lnTo>
                  <a:lnTo>
                    <a:pt x="21600" y="2669"/>
                  </a:lnTo>
                  <a:lnTo>
                    <a:pt x="21600" y="2238"/>
                  </a:lnTo>
                  <a:lnTo>
                    <a:pt x="21600" y="2150"/>
                  </a:lnTo>
                  <a:cubicBezTo>
                    <a:pt x="21297" y="2054"/>
                    <a:pt x="20990" y="1969"/>
                    <a:pt x="20684" y="1889"/>
                  </a:cubicBezTo>
                  <a:lnTo>
                    <a:pt x="20684" y="693"/>
                  </a:lnTo>
                  <a:lnTo>
                    <a:pt x="20684" y="174"/>
                  </a:lnTo>
                  <a:cubicBezTo>
                    <a:pt x="19721" y="43"/>
                    <a:pt x="18751" y="-14"/>
                    <a:pt x="17783" y="2"/>
                  </a:cubicBezTo>
                  <a:close/>
                  <a:moveTo>
                    <a:pt x="17783" y="522"/>
                  </a:moveTo>
                  <a:cubicBezTo>
                    <a:pt x="18587" y="508"/>
                    <a:pt x="19393" y="548"/>
                    <a:pt x="20194" y="637"/>
                  </a:cubicBezTo>
                  <a:lnTo>
                    <a:pt x="20194" y="18950"/>
                  </a:lnTo>
                  <a:cubicBezTo>
                    <a:pt x="18427" y="18755"/>
                    <a:pt x="16643" y="18804"/>
                    <a:pt x="14887" y="19104"/>
                  </a:cubicBezTo>
                  <a:cubicBezTo>
                    <a:pt x="13586" y="19326"/>
                    <a:pt x="12310" y="19689"/>
                    <a:pt x="11073" y="20175"/>
                  </a:cubicBezTo>
                  <a:lnTo>
                    <a:pt x="11073" y="1863"/>
                  </a:lnTo>
                  <a:cubicBezTo>
                    <a:pt x="12311" y="1377"/>
                    <a:pt x="13588" y="1014"/>
                    <a:pt x="14890" y="792"/>
                  </a:cubicBezTo>
                  <a:cubicBezTo>
                    <a:pt x="15849" y="628"/>
                    <a:pt x="16815" y="538"/>
                    <a:pt x="17783" y="522"/>
                  </a:cubicBezTo>
                  <a:close/>
                  <a:moveTo>
                    <a:pt x="3222" y="524"/>
                  </a:moveTo>
                  <a:cubicBezTo>
                    <a:pt x="3424" y="521"/>
                    <a:pt x="3625" y="521"/>
                    <a:pt x="3826" y="524"/>
                  </a:cubicBezTo>
                  <a:cubicBezTo>
                    <a:pt x="4794" y="540"/>
                    <a:pt x="5761" y="629"/>
                    <a:pt x="6719" y="792"/>
                  </a:cubicBezTo>
                  <a:cubicBezTo>
                    <a:pt x="8038" y="1015"/>
                    <a:pt x="9331" y="1381"/>
                    <a:pt x="10584" y="1873"/>
                  </a:cubicBezTo>
                  <a:lnTo>
                    <a:pt x="10584" y="20185"/>
                  </a:lnTo>
                  <a:cubicBezTo>
                    <a:pt x="9331" y="19693"/>
                    <a:pt x="8038" y="19327"/>
                    <a:pt x="6719" y="19104"/>
                  </a:cubicBezTo>
                  <a:cubicBezTo>
                    <a:pt x="4964" y="18807"/>
                    <a:pt x="3181" y="18757"/>
                    <a:pt x="1415" y="18950"/>
                  </a:cubicBezTo>
                  <a:lnTo>
                    <a:pt x="1415" y="638"/>
                  </a:lnTo>
                  <a:cubicBezTo>
                    <a:pt x="2016" y="572"/>
                    <a:pt x="2619" y="533"/>
                    <a:pt x="3222" y="524"/>
                  </a:cubicBezTo>
                  <a:close/>
                  <a:moveTo>
                    <a:pt x="3995" y="2044"/>
                  </a:moveTo>
                  <a:cubicBezTo>
                    <a:pt x="3347" y="2044"/>
                    <a:pt x="2698" y="2087"/>
                    <a:pt x="2053" y="2173"/>
                  </a:cubicBezTo>
                  <a:lnTo>
                    <a:pt x="2053" y="2692"/>
                  </a:lnTo>
                  <a:cubicBezTo>
                    <a:pt x="3343" y="2521"/>
                    <a:pt x="4647" y="2521"/>
                    <a:pt x="5936" y="2692"/>
                  </a:cubicBezTo>
                  <a:cubicBezTo>
                    <a:pt x="7267" y="2869"/>
                    <a:pt x="8572" y="3225"/>
                    <a:pt x="9819" y="3754"/>
                  </a:cubicBezTo>
                  <a:lnTo>
                    <a:pt x="9819" y="3235"/>
                  </a:lnTo>
                  <a:cubicBezTo>
                    <a:pt x="8572" y="2705"/>
                    <a:pt x="7267" y="2349"/>
                    <a:pt x="5936" y="2173"/>
                  </a:cubicBezTo>
                  <a:cubicBezTo>
                    <a:pt x="5291" y="2087"/>
                    <a:pt x="4644" y="2044"/>
                    <a:pt x="3995" y="2044"/>
                  </a:cubicBezTo>
                  <a:close/>
                  <a:moveTo>
                    <a:pt x="17644" y="2044"/>
                  </a:moveTo>
                  <a:cubicBezTo>
                    <a:pt x="16995" y="2044"/>
                    <a:pt x="16346" y="2087"/>
                    <a:pt x="15701" y="2173"/>
                  </a:cubicBezTo>
                  <a:cubicBezTo>
                    <a:pt x="14370" y="2349"/>
                    <a:pt x="13066" y="2705"/>
                    <a:pt x="11818" y="3235"/>
                  </a:cubicBezTo>
                  <a:lnTo>
                    <a:pt x="11818" y="3754"/>
                  </a:lnTo>
                  <a:cubicBezTo>
                    <a:pt x="13066" y="3225"/>
                    <a:pt x="14370" y="2869"/>
                    <a:pt x="15701" y="2692"/>
                  </a:cubicBezTo>
                  <a:cubicBezTo>
                    <a:pt x="16991" y="2521"/>
                    <a:pt x="18295" y="2521"/>
                    <a:pt x="19585" y="2692"/>
                  </a:cubicBezTo>
                  <a:lnTo>
                    <a:pt x="19585" y="2173"/>
                  </a:lnTo>
                  <a:cubicBezTo>
                    <a:pt x="18940" y="2087"/>
                    <a:pt x="18292" y="2044"/>
                    <a:pt x="17644" y="2044"/>
                  </a:cubicBezTo>
                  <a:close/>
                  <a:moveTo>
                    <a:pt x="926" y="2408"/>
                  </a:moveTo>
                  <a:lnTo>
                    <a:pt x="926" y="19007"/>
                  </a:lnTo>
                  <a:lnTo>
                    <a:pt x="926" y="19224"/>
                  </a:lnTo>
                  <a:lnTo>
                    <a:pt x="926" y="19526"/>
                  </a:lnTo>
                  <a:cubicBezTo>
                    <a:pt x="2851" y="19266"/>
                    <a:pt x="4802" y="19299"/>
                    <a:pt x="6719" y="19623"/>
                  </a:cubicBezTo>
                  <a:cubicBezTo>
                    <a:pt x="7930" y="19829"/>
                    <a:pt x="9119" y="20156"/>
                    <a:pt x="10276" y="20589"/>
                  </a:cubicBezTo>
                  <a:cubicBezTo>
                    <a:pt x="8783" y="20242"/>
                    <a:pt x="7259" y="20072"/>
                    <a:pt x="5730" y="20084"/>
                  </a:cubicBezTo>
                  <a:cubicBezTo>
                    <a:pt x="3959" y="20098"/>
                    <a:pt x="2199" y="20356"/>
                    <a:pt x="489" y="20849"/>
                  </a:cubicBezTo>
                  <a:lnTo>
                    <a:pt x="489" y="2525"/>
                  </a:lnTo>
                  <a:cubicBezTo>
                    <a:pt x="634" y="2484"/>
                    <a:pt x="780" y="2447"/>
                    <a:pt x="926" y="2408"/>
                  </a:cubicBezTo>
                  <a:close/>
                  <a:moveTo>
                    <a:pt x="20684" y="2411"/>
                  </a:moveTo>
                  <a:cubicBezTo>
                    <a:pt x="20826" y="2449"/>
                    <a:pt x="20969" y="2485"/>
                    <a:pt x="21111" y="2525"/>
                  </a:cubicBezTo>
                  <a:lnTo>
                    <a:pt x="21111" y="20849"/>
                  </a:lnTo>
                  <a:cubicBezTo>
                    <a:pt x="19401" y="20356"/>
                    <a:pt x="17640" y="20098"/>
                    <a:pt x="15869" y="20084"/>
                  </a:cubicBezTo>
                  <a:cubicBezTo>
                    <a:pt x="14367" y="20072"/>
                    <a:pt x="12870" y="20236"/>
                    <a:pt x="11402" y="20570"/>
                  </a:cubicBezTo>
                  <a:cubicBezTo>
                    <a:pt x="12536" y="20148"/>
                    <a:pt x="13701" y="19826"/>
                    <a:pt x="14887" y="19623"/>
                  </a:cubicBezTo>
                  <a:cubicBezTo>
                    <a:pt x="16804" y="19296"/>
                    <a:pt x="18754" y="19264"/>
                    <a:pt x="20679" y="19526"/>
                  </a:cubicBezTo>
                  <a:lnTo>
                    <a:pt x="20679" y="19224"/>
                  </a:lnTo>
                  <a:lnTo>
                    <a:pt x="20684" y="19224"/>
                  </a:lnTo>
                  <a:lnTo>
                    <a:pt x="20684" y="2411"/>
                  </a:lnTo>
                  <a:close/>
                  <a:moveTo>
                    <a:pt x="3995" y="3270"/>
                  </a:moveTo>
                  <a:cubicBezTo>
                    <a:pt x="3347" y="3270"/>
                    <a:pt x="2698" y="3312"/>
                    <a:pt x="2053" y="3398"/>
                  </a:cubicBezTo>
                  <a:lnTo>
                    <a:pt x="2053" y="3917"/>
                  </a:lnTo>
                  <a:cubicBezTo>
                    <a:pt x="3343" y="3746"/>
                    <a:pt x="4647" y="3746"/>
                    <a:pt x="5936" y="3917"/>
                  </a:cubicBezTo>
                  <a:cubicBezTo>
                    <a:pt x="7267" y="4093"/>
                    <a:pt x="8572" y="4451"/>
                    <a:pt x="9819" y="4980"/>
                  </a:cubicBezTo>
                  <a:lnTo>
                    <a:pt x="9819" y="4460"/>
                  </a:lnTo>
                  <a:cubicBezTo>
                    <a:pt x="8572" y="3931"/>
                    <a:pt x="7267" y="3574"/>
                    <a:pt x="5936" y="3398"/>
                  </a:cubicBezTo>
                  <a:cubicBezTo>
                    <a:pt x="5291" y="3312"/>
                    <a:pt x="4644" y="3270"/>
                    <a:pt x="3995" y="3270"/>
                  </a:cubicBezTo>
                  <a:close/>
                  <a:moveTo>
                    <a:pt x="17644" y="3270"/>
                  </a:moveTo>
                  <a:cubicBezTo>
                    <a:pt x="16995" y="3270"/>
                    <a:pt x="16346" y="3312"/>
                    <a:pt x="15701" y="3398"/>
                  </a:cubicBezTo>
                  <a:cubicBezTo>
                    <a:pt x="14370" y="3574"/>
                    <a:pt x="13066" y="3931"/>
                    <a:pt x="11818" y="4460"/>
                  </a:cubicBezTo>
                  <a:lnTo>
                    <a:pt x="11818" y="4980"/>
                  </a:lnTo>
                  <a:cubicBezTo>
                    <a:pt x="13066" y="4451"/>
                    <a:pt x="14370" y="4093"/>
                    <a:pt x="15701" y="3917"/>
                  </a:cubicBezTo>
                  <a:cubicBezTo>
                    <a:pt x="16991" y="3746"/>
                    <a:pt x="18295" y="3746"/>
                    <a:pt x="19585" y="3917"/>
                  </a:cubicBezTo>
                  <a:lnTo>
                    <a:pt x="19585" y="3398"/>
                  </a:lnTo>
                  <a:cubicBezTo>
                    <a:pt x="18940" y="3312"/>
                    <a:pt x="18292" y="3270"/>
                    <a:pt x="17644" y="3270"/>
                  </a:cubicBezTo>
                  <a:close/>
                  <a:moveTo>
                    <a:pt x="3995" y="4494"/>
                  </a:moveTo>
                  <a:cubicBezTo>
                    <a:pt x="3347" y="4494"/>
                    <a:pt x="2698" y="4537"/>
                    <a:pt x="2053" y="4622"/>
                  </a:cubicBezTo>
                  <a:lnTo>
                    <a:pt x="2053" y="5142"/>
                  </a:lnTo>
                  <a:cubicBezTo>
                    <a:pt x="3343" y="4971"/>
                    <a:pt x="4647" y="4971"/>
                    <a:pt x="5936" y="5142"/>
                  </a:cubicBezTo>
                  <a:cubicBezTo>
                    <a:pt x="7267" y="5318"/>
                    <a:pt x="8572" y="5675"/>
                    <a:pt x="9819" y="6204"/>
                  </a:cubicBezTo>
                  <a:lnTo>
                    <a:pt x="9819" y="5685"/>
                  </a:lnTo>
                  <a:cubicBezTo>
                    <a:pt x="8572" y="5156"/>
                    <a:pt x="7267" y="4799"/>
                    <a:pt x="5936" y="4622"/>
                  </a:cubicBezTo>
                  <a:cubicBezTo>
                    <a:pt x="5291" y="4537"/>
                    <a:pt x="4644" y="4494"/>
                    <a:pt x="3995" y="4494"/>
                  </a:cubicBezTo>
                  <a:close/>
                  <a:moveTo>
                    <a:pt x="17644" y="4494"/>
                  </a:moveTo>
                  <a:cubicBezTo>
                    <a:pt x="16995" y="4494"/>
                    <a:pt x="16346" y="4537"/>
                    <a:pt x="15701" y="4622"/>
                  </a:cubicBezTo>
                  <a:cubicBezTo>
                    <a:pt x="14370" y="4799"/>
                    <a:pt x="13066" y="5156"/>
                    <a:pt x="11818" y="5685"/>
                  </a:cubicBezTo>
                  <a:lnTo>
                    <a:pt x="11818" y="6204"/>
                  </a:lnTo>
                  <a:cubicBezTo>
                    <a:pt x="13066" y="5675"/>
                    <a:pt x="14370" y="5318"/>
                    <a:pt x="15701" y="5142"/>
                  </a:cubicBezTo>
                  <a:cubicBezTo>
                    <a:pt x="16991" y="4971"/>
                    <a:pt x="18295" y="4971"/>
                    <a:pt x="19585" y="5142"/>
                  </a:cubicBezTo>
                  <a:lnTo>
                    <a:pt x="19585" y="4622"/>
                  </a:lnTo>
                  <a:cubicBezTo>
                    <a:pt x="18940" y="4537"/>
                    <a:pt x="18292" y="4494"/>
                    <a:pt x="17644" y="4494"/>
                  </a:cubicBezTo>
                  <a:close/>
                  <a:moveTo>
                    <a:pt x="3995" y="5720"/>
                  </a:moveTo>
                  <a:cubicBezTo>
                    <a:pt x="3347" y="5720"/>
                    <a:pt x="2698" y="5763"/>
                    <a:pt x="2053" y="5848"/>
                  </a:cubicBezTo>
                  <a:lnTo>
                    <a:pt x="2053" y="6367"/>
                  </a:lnTo>
                  <a:cubicBezTo>
                    <a:pt x="3343" y="6196"/>
                    <a:pt x="4647" y="6196"/>
                    <a:pt x="5936" y="6367"/>
                  </a:cubicBezTo>
                  <a:cubicBezTo>
                    <a:pt x="7267" y="6544"/>
                    <a:pt x="8572" y="6901"/>
                    <a:pt x="9819" y="7430"/>
                  </a:cubicBezTo>
                  <a:lnTo>
                    <a:pt x="9819" y="6911"/>
                  </a:lnTo>
                  <a:cubicBezTo>
                    <a:pt x="8572" y="6382"/>
                    <a:pt x="7267" y="6024"/>
                    <a:pt x="5936" y="5848"/>
                  </a:cubicBezTo>
                  <a:cubicBezTo>
                    <a:pt x="5291" y="5763"/>
                    <a:pt x="4644" y="5720"/>
                    <a:pt x="3995" y="5720"/>
                  </a:cubicBezTo>
                  <a:close/>
                  <a:moveTo>
                    <a:pt x="15628" y="5860"/>
                  </a:moveTo>
                  <a:cubicBezTo>
                    <a:pt x="14323" y="6040"/>
                    <a:pt x="13043" y="6391"/>
                    <a:pt x="11818" y="6911"/>
                  </a:cubicBezTo>
                  <a:lnTo>
                    <a:pt x="11818" y="7430"/>
                  </a:lnTo>
                  <a:cubicBezTo>
                    <a:pt x="13043" y="6911"/>
                    <a:pt x="14323" y="6559"/>
                    <a:pt x="15628" y="6379"/>
                  </a:cubicBezTo>
                  <a:lnTo>
                    <a:pt x="15628" y="5860"/>
                  </a:lnTo>
                  <a:close/>
                  <a:moveTo>
                    <a:pt x="3995" y="6945"/>
                  </a:moveTo>
                  <a:cubicBezTo>
                    <a:pt x="3347" y="6945"/>
                    <a:pt x="2698" y="6987"/>
                    <a:pt x="2053" y="7073"/>
                  </a:cubicBezTo>
                  <a:lnTo>
                    <a:pt x="2053" y="7592"/>
                  </a:lnTo>
                  <a:cubicBezTo>
                    <a:pt x="3343" y="7421"/>
                    <a:pt x="4647" y="7421"/>
                    <a:pt x="5936" y="7592"/>
                  </a:cubicBezTo>
                  <a:cubicBezTo>
                    <a:pt x="7267" y="7768"/>
                    <a:pt x="8572" y="8126"/>
                    <a:pt x="9819" y="8655"/>
                  </a:cubicBezTo>
                  <a:lnTo>
                    <a:pt x="9819" y="8135"/>
                  </a:lnTo>
                  <a:cubicBezTo>
                    <a:pt x="8572" y="7606"/>
                    <a:pt x="7267" y="7249"/>
                    <a:pt x="5936" y="7073"/>
                  </a:cubicBezTo>
                  <a:cubicBezTo>
                    <a:pt x="5291" y="6987"/>
                    <a:pt x="4644" y="6945"/>
                    <a:pt x="3995" y="6945"/>
                  </a:cubicBezTo>
                  <a:close/>
                  <a:moveTo>
                    <a:pt x="17644" y="6945"/>
                  </a:moveTo>
                  <a:cubicBezTo>
                    <a:pt x="16995" y="6945"/>
                    <a:pt x="16346" y="6987"/>
                    <a:pt x="15701" y="7073"/>
                  </a:cubicBezTo>
                  <a:cubicBezTo>
                    <a:pt x="14370" y="7249"/>
                    <a:pt x="13066" y="7606"/>
                    <a:pt x="11818" y="8135"/>
                  </a:cubicBezTo>
                  <a:lnTo>
                    <a:pt x="11818" y="13554"/>
                  </a:lnTo>
                  <a:cubicBezTo>
                    <a:pt x="13066" y="13024"/>
                    <a:pt x="14370" y="12667"/>
                    <a:pt x="15701" y="12491"/>
                  </a:cubicBezTo>
                  <a:cubicBezTo>
                    <a:pt x="16991" y="12320"/>
                    <a:pt x="18295" y="12320"/>
                    <a:pt x="19585" y="12491"/>
                  </a:cubicBezTo>
                  <a:lnTo>
                    <a:pt x="19585" y="7073"/>
                  </a:lnTo>
                  <a:cubicBezTo>
                    <a:pt x="18940" y="6987"/>
                    <a:pt x="18292" y="6945"/>
                    <a:pt x="17644" y="6945"/>
                  </a:cubicBezTo>
                  <a:close/>
                  <a:moveTo>
                    <a:pt x="3994" y="8169"/>
                  </a:moveTo>
                  <a:cubicBezTo>
                    <a:pt x="3346" y="8169"/>
                    <a:pt x="2698" y="8213"/>
                    <a:pt x="2053" y="8298"/>
                  </a:cubicBezTo>
                  <a:lnTo>
                    <a:pt x="2053" y="8818"/>
                  </a:lnTo>
                  <a:cubicBezTo>
                    <a:pt x="3343" y="8647"/>
                    <a:pt x="4647" y="8647"/>
                    <a:pt x="5936" y="8818"/>
                  </a:cubicBezTo>
                  <a:cubicBezTo>
                    <a:pt x="6130" y="8843"/>
                    <a:pt x="6322" y="8881"/>
                    <a:pt x="6514" y="8914"/>
                  </a:cubicBezTo>
                  <a:lnTo>
                    <a:pt x="6514" y="8395"/>
                  </a:lnTo>
                  <a:cubicBezTo>
                    <a:pt x="6322" y="8361"/>
                    <a:pt x="6130" y="8324"/>
                    <a:pt x="5936" y="8298"/>
                  </a:cubicBezTo>
                  <a:cubicBezTo>
                    <a:pt x="5291" y="8213"/>
                    <a:pt x="4643" y="8169"/>
                    <a:pt x="3994" y="8169"/>
                  </a:cubicBezTo>
                  <a:close/>
                  <a:moveTo>
                    <a:pt x="3995" y="9395"/>
                  </a:moveTo>
                  <a:cubicBezTo>
                    <a:pt x="3347" y="9395"/>
                    <a:pt x="2698" y="9438"/>
                    <a:pt x="2053" y="9523"/>
                  </a:cubicBezTo>
                  <a:lnTo>
                    <a:pt x="2053" y="10042"/>
                  </a:lnTo>
                  <a:cubicBezTo>
                    <a:pt x="3343" y="9872"/>
                    <a:pt x="4647" y="9872"/>
                    <a:pt x="5936" y="10042"/>
                  </a:cubicBezTo>
                  <a:cubicBezTo>
                    <a:pt x="7267" y="10219"/>
                    <a:pt x="8572" y="10576"/>
                    <a:pt x="9819" y="11105"/>
                  </a:cubicBezTo>
                  <a:lnTo>
                    <a:pt x="9819" y="10586"/>
                  </a:lnTo>
                  <a:cubicBezTo>
                    <a:pt x="8572" y="10057"/>
                    <a:pt x="7267" y="9699"/>
                    <a:pt x="5936" y="9523"/>
                  </a:cubicBezTo>
                  <a:cubicBezTo>
                    <a:pt x="5291" y="9438"/>
                    <a:pt x="4644" y="9395"/>
                    <a:pt x="3995" y="9395"/>
                  </a:cubicBezTo>
                  <a:close/>
                  <a:moveTo>
                    <a:pt x="3995" y="10620"/>
                  </a:moveTo>
                  <a:cubicBezTo>
                    <a:pt x="3347" y="10620"/>
                    <a:pt x="2698" y="10662"/>
                    <a:pt x="2053" y="10748"/>
                  </a:cubicBezTo>
                  <a:lnTo>
                    <a:pt x="2053" y="11267"/>
                  </a:lnTo>
                  <a:cubicBezTo>
                    <a:pt x="3343" y="11096"/>
                    <a:pt x="4647" y="11096"/>
                    <a:pt x="5936" y="11267"/>
                  </a:cubicBezTo>
                  <a:cubicBezTo>
                    <a:pt x="7267" y="11444"/>
                    <a:pt x="8572" y="11801"/>
                    <a:pt x="9819" y="12330"/>
                  </a:cubicBezTo>
                  <a:lnTo>
                    <a:pt x="9819" y="11811"/>
                  </a:lnTo>
                  <a:cubicBezTo>
                    <a:pt x="8572" y="11281"/>
                    <a:pt x="7267" y="10924"/>
                    <a:pt x="5936" y="10748"/>
                  </a:cubicBezTo>
                  <a:cubicBezTo>
                    <a:pt x="5291" y="10662"/>
                    <a:pt x="4644" y="10620"/>
                    <a:pt x="3995" y="10620"/>
                  </a:cubicBezTo>
                  <a:close/>
                  <a:moveTo>
                    <a:pt x="3995" y="11846"/>
                  </a:moveTo>
                  <a:cubicBezTo>
                    <a:pt x="3347" y="11846"/>
                    <a:pt x="2698" y="11888"/>
                    <a:pt x="2053" y="11974"/>
                  </a:cubicBezTo>
                  <a:lnTo>
                    <a:pt x="2053" y="12493"/>
                  </a:lnTo>
                  <a:cubicBezTo>
                    <a:pt x="3343" y="12322"/>
                    <a:pt x="4647" y="12322"/>
                    <a:pt x="5936" y="12493"/>
                  </a:cubicBezTo>
                  <a:cubicBezTo>
                    <a:pt x="7267" y="12669"/>
                    <a:pt x="8572" y="13027"/>
                    <a:pt x="9819" y="13556"/>
                  </a:cubicBezTo>
                  <a:lnTo>
                    <a:pt x="9819" y="13036"/>
                  </a:lnTo>
                  <a:cubicBezTo>
                    <a:pt x="8572" y="12507"/>
                    <a:pt x="7267" y="12150"/>
                    <a:pt x="5936" y="11974"/>
                  </a:cubicBezTo>
                  <a:cubicBezTo>
                    <a:pt x="5291" y="11888"/>
                    <a:pt x="4644" y="11846"/>
                    <a:pt x="3995" y="11846"/>
                  </a:cubicBezTo>
                  <a:close/>
                  <a:moveTo>
                    <a:pt x="3994" y="13070"/>
                  </a:moveTo>
                  <a:cubicBezTo>
                    <a:pt x="3346" y="13070"/>
                    <a:pt x="2698" y="13113"/>
                    <a:pt x="2053" y="13198"/>
                  </a:cubicBezTo>
                  <a:lnTo>
                    <a:pt x="2053" y="13718"/>
                  </a:lnTo>
                  <a:cubicBezTo>
                    <a:pt x="3343" y="13547"/>
                    <a:pt x="4647" y="13547"/>
                    <a:pt x="5936" y="13718"/>
                  </a:cubicBezTo>
                  <a:cubicBezTo>
                    <a:pt x="6130" y="13743"/>
                    <a:pt x="6322" y="13781"/>
                    <a:pt x="6514" y="13814"/>
                  </a:cubicBezTo>
                  <a:lnTo>
                    <a:pt x="6514" y="13294"/>
                  </a:lnTo>
                  <a:cubicBezTo>
                    <a:pt x="6322" y="13261"/>
                    <a:pt x="6130" y="13224"/>
                    <a:pt x="5936" y="13198"/>
                  </a:cubicBezTo>
                  <a:cubicBezTo>
                    <a:pt x="5291" y="13113"/>
                    <a:pt x="4643" y="13070"/>
                    <a:pt x="3994" y="13070"/>
                  </a:cubicBezTo>
                  <a:close/>
                  <a:moveTo>
                    <a:pt x="17644" y="13070"/>
                  </a:moveTo>
                  <a:cubicBezTo>
                    <a:pt x="16995" y="13070"/>
                    <a:pt x="16346" y="13113"/>
                    <a:pt x="15701" y="13198"/>
                  </a:cubicBezTo>
                  <a:cubicBezTo>
                    <a:pt x="14370" y="13375"/>
                    <a:pt x="13066" y="13732"/>
                    <a:pt x="11818" y="14261"/>
                  </a:cubicBezTo>
                  <a:lnTo>
                    <a:pt x="11818" y="14780"/>
                  </a:lnTo>
                  <a:cubicBezTo>
                    <a:pt x="13066" y="14251"/>
                    <a:pt x="14370" y="13894"/>
                    <a:pt x="15701" y="13718"/>
                  </a:cubicBezTo>
                  <a:cubicBezTo>
                    <a:pt x="16991" y="13547"/>
                    <a:pt x="18295" y="13547"/>
                    <a:pt x="19585" y="13718"/>
                  </a:cubicBezTo>
                  <a:lnTo>
                    <a:pt x="19585" y="13198"/>
                  </a:lnTo>
                  <a:cubicBezTo>
                    <a:pt x="18940" y="13113"/>
                    <a:pt x="18292" y="13070"/>
                    <a:pt x="17644" y="13070"/>
                  </a:cubicBezTo>
                  <a:close/>
                  <a:moveTo>
                    <a:pt x="3995" y="14295"/>
                  </a:moveTo>
                  <a:cubicBezTo>
                    <a:pt x="3347" y="14295"/>
                    <a:pt x="2698" y="14339"/>
                    <a:pt x="2053" y="14424"/>
                  </a:cubicBezTo>
                  <a:lnTo>
                    <a:pt x="2053" y="14943"/>
                  </a:lnTo>
                  <a:cubicBezTo>
                    <a:pt x="3343" y="14773"/>
                    <a:pt x="4647" y="14773"/>
                    <a:pt x="5936" y="14943"/>
                  </a:cubicBezTo>
                  <a:cubicBezTo>
                    <a:pt x="7267" y="15120"/>
                    <a:pt x="8572" y="15476"/>
                    <a:pt x="9819" y="16005"/>
                  </a:cubicBezTo>
                  <a:lnTo>
                    <a:pt x="9819" y="15486"/>
                  </a:lnTo>
                  <a:cubicBezTo>
                    <a:pt x="8572" y="14957"/>
                    <a:pt x="7267" y="14600"/>
                    <a:pt x="5936" y="14424"/>
                  </a:cubicBezTo>
                  <a:cubicBezTo>
                    <a:pt x="5291" y="14339"/>
                    <a:pt x="4644" y="14295"/>
                    <a:pt x="3995" y="14295"/>
                  </a:cubicBezTo>
                  <a:close/>
                  <a:moveTo>
                    <a:pt x="17644" y="14295"/>
                  </a:moveTo>
                  <a:cubicBezTo>
                    <a:pt x="16995" y="14295"/>
                    <a:pt x="16346" y="14339"/>
                    <a:pt x="15701" y="14424"/>
                  </a:cubicBezTo>
                  <a:cubicBezTo>
                    <a:pt x="14370" y="14600"/>
                    <a:pt x="13066" y="14957"/>
                    <a:pt x="11818" y="15486"/>
                  </a:cubicBezTo>
                  <a:lnTo>
                    <a:pt x="11818" y="16005"/>
                  </a:lnTo>
                  <a:cubicBezTo>
                    <a:pt x="13066" y="15476"/>
                    <a:pt x="14370" y="15120"/>
                    <a:pt x="15701" y="14943"/>
                  </a:cubicBezTo>
                  <a:cubicBezTo>
                    <a:pt x="16991" y="14773"/>
                    <a:pt x="18295" y="14773"/>
                    <a:pt x="19585" y="14943"/>
                  </a:cubicBezTo>
                  <a:lnTo>
                    <a:pt x="19585" y="14424"/>
                  </a:lnTo>
                  <a:cubicBezTo>
                    <a:pt x="18940" y="14339"/>
                    <a:pt x="18292" y="14295"/>
                    <a:pt x="17644" y="14295"/>
                  </a:cubicBezTo>
                  <a:close/>
                  <a:moveTo>
                    <a:pt x="3995" y="15521"/>
                  </a:moveTo>
                  <a:cubicBezTo>
                    <a:pt x="3347" y="15521"/>
                    <a:pt x="2698" y="15563"/>
                    <a:pt x="2053" y="15649"/>
                  </a:cubicBezTo>
                  <a:lnTo>
                    <a:pt x="2053" y="16168"/>
                  </a:lnTo>
                  <a:cubicBezTo>
                    <a:pt x="3343" y="15997"/>
                    <a:pt x="4647" y="15997"/>
                    <a:pt x="5936" y="16168"/>
                  </a:cubicBezTo>
                  <a:cubicBezTo>
                    <a:pt x="7267" y="16344"/>
                    <a:pt x="8572" y="16702"/>
                    <a:pt x="9819" y="17231"/>
                  </a:cubicBezTo>
                  <a:lnTo>
                    <a:pt x="9819" y="16712"/>
                  </a:lnTo>
                  <a:cubicBezTo>
                    <a:pt x="8572" y="16182"/>
                    <a:pt x="7267" y="15825"/>
                    <a:pt x="5936" y="15649"/>
                  </a:cubicBezTo>
                  <a:cubicBezTo>
                    <a:pt x="5291" y="15563"/>
                    <a:pt x="4644" y="15521"/>
                    <a:pt x="3995" y="15521"/>
                  </a:cubicBezTo>
                  <a:close/>
                  <a:moveTo>
                    <a:pt x="17644" y="15521"/>
                  </a:moveTo>
                  <a:cubicBezTo>
                    <a:pt x="16995" y="15521"/>
                    <a:pt x="16346" y="15563"/>
                    <a:pt x="15701" y="15649"/>
                  </a:cubicBezTo>
                  <a:cubicBezTo>
                    <a:pt x="14370" y="15825"/>
                    <a:pt x="13066" y="16182"/>
                    <a:pt x="11818" y="16712"/>
                  </a:cubicBezTo>
                  <a:lnTo>
                    <a:pt x="11818" y="17231"/>
                  </a:lnTo>
                  <a:cubicBezTo>
                    <a:pt x="13066" y="16702"/>
                    <a:pt x="14370" y="16344"/>
                    <a:pt x="15701" y="16168"/>
                  </a:cubicBezTo>
                  <a:cubicBezTo>
                    <a:pt x="16991" y="15997"/>
                    <a:pt x="18295" y="15997"/>
                    <a:pt x="19585" y="16168"/>
                  </a:cubicBezTo>
                  <a:lnTo>
                    <a:pt x="19585" y="15649"/>
                  </a:lnTo>
                  <a:cubicBezTo>
                    <a:pt x="18940" y="15563"/>
                    <a:pt x="18292" y="15521"/>
                    <a:pt x="17644" y="15521"/>
                  </a:cubicBezTo>
                  <a:close/>
                  <a:moveTo>
                    <a:pt x="3995" y="16745"/>
                  </a:moveTo>
                  <a:cubicBezTo>
                    <a:pt x="3347" y="16745"/>
                    <a:pt x="2698" y="16788"/>
                    <a:pt x="2053" y="16873"/>
                  </a:cubicBezTo>
                  <a:lnTo>
                    <a:pt x="2053" y="17393"/>
                  </a:lnTo>
                  <a:cubicBezTo>
                    <a:pt x="3343" y="17222"/>
                    <a:pt x="4647" y="17222"/>
                    <a:pt x="5936" y="17393"/>
                  </a:cubicBezTo>
                  <a:cubicBezTo>
                    <a:pt x="7267" y="17569"/>
                    <a:pt x="8572" y="17926"/>
                    <a:pt x="9819" y="18456"/>
                  </a:cubicBezTo>
                  <a:lnTo>
                    <a:pt x="9819" y="17936"/>
                  </a:lnTo>
                  <a:cubicBezTo>
                    <a:pt x="8572" y="17407"/>
                    <a:pt x="7267" y="17050"/>
                    <a:pt x="5936" y="16873"/>
                  </a:cubicBezTo>
                  <a:cubicBezTo>
                    <a:pt x="5291" y="16788"/>
                    <a:pt x="4644" y="16745"/>
                    <a:pt x="3995" y="16745"/>
                  </a:cubicBezTo>
                  <a:close/>
                  <a:moveTo>
                    <a:pt x="15609" y="16889"/>
                  </a:moveTo>
                  <a:cubicBezTo>
                    <a:pt x="14310" y="17069"/>
                    <a:pt x="13036" y="17419"/>
                    <a:pt x="11818" y="17936"/>
                  </a:cubicBezTo>
                  <a:lnTo>
                    <a:pt x="11818" y="18456"/>
                  </a:lnTo>
                  <a:cubicBezTo>
                    <a:pt x="13036" y="17939"/>
                    <a:pt x="14310" y="17589"/>
                    <a:pt x="15609" y="17408"/>
                  </a:cubicBezTo>
                  <a:lnTo>
                    <a:pt x="15609" y="16889"/>
                  </a:lnTo>
                  <a:close/>
                </a:path>
              </a:pathLst>
            </a:custGeom>
            <a:solidFill>
              <a:srgbClr val="ADADAD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9" name="Form"/>
            <p:cNvSpPr/>
            <p:nvPr/>
          </p:nvSpPr>
          <p:spPr>
            <a:xfrm flipH="1">
              <a:off x="3309582" y="1821442"/>
              <a:ext cx="2176046" cy="172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extrusionOk="0">
                  <a:moveTo>
                    <a:pt x="21600" y="21461"/>
                  </a:moveTo>
                  <a:cubicBezTo>
                    <a:pt x="18131" y="19743"/>
                    <a:pt x="14502" y="18583"/>
                    <a:pt x="10800" y="18010"/>
                  </a:cubicBezTo>
                  <a:cubicBezTo>
                    <a:pt x="7214" y="17455"/>
                    <a:pt x="3586" y="17455"/>
                    <a:pt x="0" y="18010"/>
                  </a:cubicBezTo>
                  <a:lnTo>
                    <a:pt x="0" y="416"/>
                  </a:lnTo>
                  <a:cubicBezTo>
                    <a:pt x="3586" y="-139"/>
                    <a:pt x="7214" y="-139"/>
                    <a:pt x="10800" y="416"/>
                  </a:cubicBezTo>
                  <a:cubicBezTo>
                    <a:pt x="14502" y="989"/>
                    <a:pt x="18131" y="2148"/>
                    <a:pt x="21600" y="3867"/>
                  </a:cubicBezTo>
                  <a:lnTo>
                    <a:pt x="21600" y="21461"/>
                  </a:lnTo>
                  <a:close/>
                </a:path>
              </a:pathLst>
            </a:custGeom>
            <a:solidFill>
              <a:srgbClr val="42A968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92" name="Gruppieren"/>
          <p:cNvGrpSpPr/>
          <p:nvPr/>
        </p:nvGrpSpPr>
        <p:grpSpPr>
          <a:xfrm>
            <a:off x="11561257" y="2582974"/>
            <a:ext cx="1363548" cy="1390549"/>
            <a:chOff x="0" y="0"/>
            <a:chExt cx="1363546" cy="1390547"/>
          </a:xfrm>
        </p:grpSpPr>
        <p:sp>
          <p:nvSpPr>
            <p:cNvPr id="181" name="Kreis"/>
            <p:cNvSpPr/>
            <p:nvPr/>
          </p:nvSpPr>
          <p:spPr>
            <a:xfrm>
              <a:off x="0" y="533383"/>
              <a:ext cx="366405" cy="366405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182" name="Kreis"/>
            <p:cNvSpPr/>
            <p:nvPr/>
          </p:nvSpPr>
          <p:spPr>
            <a:xfrm>
              <a:off x="545808" y="1077775"/>
              <a:ext cx="312772" cy="312773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183" name="Kreis"/>
            <p:cNvSpPr/>
            <p:nvPr/>
          </p:nvSpPr>
          <p:spPr>
            <a:xfrm>
              <a:off x="1053974" y="577439"/>
              <a:ext cx="259471" cy="259471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184" name="Kreis"/>
            <p:cNvSpPr/>
            <p:nvPr/>
          </p:nvSpPr>
          <p:spPr>
            <a:xfrm>
              <a:off x="922227" y="0"/>
              <a:ext cx="247451" cy="247450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185" name="Kreis"/>
            <p:cNvSpPr/>
            <p:nvPr/>
          </p:nvSpPr>
          <p:spPr>
            <a:xfrm>
              <a:off x="395240" y="281083"/>
              <a:ext cx="212272" cy="212271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186" name="Kreis"/>
            <p:cNvSpPr/>
            <p:nvPr/>
          </p:nvSpPr>
          <p:spPr>
            <a:xfrm>
              <a:off x="596058" y="679429"/>
              <a:ext cx="212272" cy="212271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187" name="Kreis"/>
            <p:cNvSpPr/>
            <p:nvPr/>
          </p:nvSpPr>
          <p:spPr>
            <a:xfrm>
              <a:off x="774857" y="312420"/>
              <a:ext cx="212272" cy="212272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188" name="Kreis"/>
            <p:cNvSpPr/>
            <p:nvPr/>
          </p:nvSpPr>
          <p:spPr>
            <a:xfrm>
              <a:off x="1151276" y="246546"/>
              <a:ext cx="212271" cy="212272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189" name="Kreis"/>
            <p:cNvSpPr/>
            <p:nvPr/>
          </p:nvSpPr>
          <p:spPr>
            <a:xfrm>
              <a:off x="188210" y="119947"/>
              <a:ext cx="176945" cy="176945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190" name="Kreis"/>
            <p:cNvSpPr/>
            <p:nvPr/>
          </p:nvSpPr>
          <p:spPr>
            <a:xfrm>
              <a:off x="865764" y="910427"/>
              <a:ext cx="176946" cy="176945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191" name="Kreis"/>
            <p:cNvSpPr/>
            <p:nvPr/>
          </p:nvSpPr>
          <p:spPr>
            <a:xfrm>
              <a:off x="394082" y="901016"/>
              <a:ext cx="176946" cy="176946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04" name="Gruppieren"/>
          <p:cNvGrpSpPr/>
          <p:nvPr/>
        </p:nvGrpSpPr>
        <p:grpSpPr>
          <a:xfrm>
            <a:off x="10479982" y="4406982"/>
            <a:ext cx="1363547" cy="1390548"/>
            <a:chOff x="0" y="0"/>
            <a:chExt cx="1363546" cy="1390547"/>
          </a:xfrm>
        </p:grpSpPr>
        <p:sp>
          <p:nvSpPr>
            <p:cNvPr id="193" name="Kreis"/>
            <p:cNvSpPr/>
            <p:nvPr/>
          </p:nvSpPr>
          <p:spPr>
            <a:xfrm>
              <a:off x="0" y="533382"/>
              <a:ext cx="366405" cy="366405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4" name="Kreis"/>
            <p:cNvSpPr/>
            <p:nvPr/>
          </p:nvSpPr>
          <p:spPr>
            <a:xfrm>
              <a:off x="545808" y="1077775"/>
              <a:ext cx="312773" cy="312773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5" name="Kreis"/>
            <p:cNvSpPr/>
            <p:nvPr/>
          </p:nvSpPr>
          <p:spPr>
            <a:xfrm>
              <a:off x="1053974" y="577439"/>
              <a:ext cx="259471" cy="259471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6" name="Kreis"/>
            <p:cNvSpPr/>
            <p:nvPr/>
          </p:nvSpPr>
          <p:spPr>
            <a:xfrm>
              <a:off x="922227" y="0"/>
              <a:ext cx="247451" cy="247450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7" name="Kreis"/>
            <p:cNvSpPr/>
            <p:nvPr/>
          </p:nvSpPr>
          <p:spPr>
            <a:xfrm>
              <a:off x="395240" y="281082"/>
              <a:ext cx="212271" cy="212272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8" name="Kreis"/>
            <p:cNvSpPr/>
            <p:nvPr/>
          </p:nvSpPr>
          <p:spPr>
            <a:xfrm>
              <a:off x="596058" y="679429"/>
              <a:ext cx="212271" cy="212271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9" name="Kreis"/>
            <p:cNvSpPr/>
            <p:nvPr/>
          </p:nvSpPr>
          <p:spPr>
            <a:xfrm>
              <a:off x="774857" y="312420"/>
              <a:ext cx="212271" cy="212272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0" name="Kreis"/>
            <p:cNvSpPr/>
            <p:nvPr/>
          </p:nvSpPr>
          <p:spPr>
            <a:xfrm>
              <a:off x="1151276" y="246546"/>
              <a:ext cx="212271" cy="212272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1" name="Kreis"/>
            <p:cNvSpPr/>
            <p:nvPr/>
          </p:nvSpPr>
          <p:spPr>
            <a:xfrm>
              <a:off x="188210" y="119946"/>
              <a:ext cx="176945" cy="176946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2" name="Kreis"/>
            <p:cNvSpPr/>
            <p:nvPr/>
          </p:nvSpPr>
          <p:spPr>
            <a:xfrm>
              <a:off x="865764" y="910426"/>
              <a:ext cx="176945" cy="176946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3" name="Kreis"/>
            <p:cNvSpPr/>
            <p:nvPr/>
          </p:nvSpPr>
          <p:spPr>
            <a:xfrm>
              <a:off x="394082" y="901016"/>
              <a:ext cx="176945" cy="176946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16" name="Gruppieren"/>
          <p:cNvGrpSpPr/>
          <p:nvPr/>
        </p:nvGrpSpPr>
        <p:grpSpPr>
          <a:xfrm>
            <a:off x="9195134" y="2947181"/>
            <a:ext cx="1363548" cy="1390549"/>
            <a:chOff x="0" y="0"/>
            <a:chExt cx="1363547" cy="1390547"/>
          </a:xfrm>
        </p:grpSpPr>
        <p:sp>
          <p:nvSpPr>
            <p:cNvPr id="205" name="Kreis"/>
            <p:cNvSpPr/>
            <p:nvPr/>
          </p:nvSpPr>
          <p:spPr>
            <a:xfrm>
              <a:off x="0" y="533383"/>
              <a:ext cx="366405" cy="366405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6" name="Kreis"/>
            <p:cNvSpPr/>
            <p:nvPr/>
          </p:nvSpPr>
          <p:spPr>
            <a:xfrm>
              <a:off x="545808" y="1077775"/>
              <a:ext cx="312773" cy="312773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7" name="Kreis"/>
            <p:cNvSpPr/>
            <p:nvPr/>
          </p:nvSpPr>
          <p:spPr>
            <a:xfrm>
              <a:off x="1053974" y="577439"/>
              <a:ext cx="259471" cy="259471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8" name="Kreis"/>
            <p:cNvSpPr/>
            <p:nvPr/>
          </p:nvSpPr>
          <p:spPr>
            <a:xfrm>
              <a:off x="922228" y="0"/>
              <a:ext cx="247450" cy="247450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9" name="Kreis"/>
            <p:cNvSpPr/>
            <p:nvPr/>
          </p:nvSpPr>
          <p:spPr>
            <a:xfrm>
              <a:off x="395240" y="281082"/>
              <a:ext cx="212272" cy="212272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0" name="Kreis"/>
            <p:cNvSpPr/>
            <p:nvPr/>
          </p:nvSpPr>
          <p:spPr>
            <a:xfrm>
              <a:off x="596058" y="679429"/>
              <a:ext cx="212272" cy="212271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1" name="Kreis"/>
            <p:cNvSpPr/>
            <p:nvPr/>
          </p:nvSpPr>
          <p:spPr>
            <a:xfrm>
              <a:off x="774858" y="312420"/>
              <a:ext cx="212271" cy="212271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2" name="Kreis"/>
            <p:cNvSpPr/>
            <p:nvPr/>
          </p:nvSpPr>
          <p:spPr>
            <a:xfrm>
              <a:off x="1151277" y="246546"/>
              <a:ext cx="212271" cy="212272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3" name="Kreis"/>
            <p:cNvSpPr/>
            <p:nvPr/>
          </p:nvSpPr>
          <p:spPr>
            <a:xfrm>
              <a:off x="188210" y="119946"/>
              <a:ext cx="176945" cy="176946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4" name="Kreis"/>
            <p:cNvSpPr/>
            <p:nvPr/>
          </p:nvSpPr>
          <p:spPr>
            <a:xfrm>
              <a:off x="865764" y="910427"/>
              <a:ext cx="176946" cy="176945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5" name="Kreis"/>
            <p:cNvSpPr/>
            <p:nvPr/>
          </p:nvSpPr>
          <p:spPr>
            <a:xfrm>
              <a:off x="394082" y="901016"/>
              <a:ext cx="176946" cy="176946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28" name="Gruppieren"/>
          <p:cNvGrpSpPr/>
          <p:nvPr/>
        </p:nvGrpSpPr>
        <p:grpSpPr>
          <a:xfrm>
            <a:off x="7516742" y="3631735"/>
            <a:ext cx="1363548" cy="1390548"/>
            <a:chOff x="0" y="0"/>
            <a:chExt cx="1363546" cy="1390547"/>
          </a:xfrm>
        </p:grpSpPr>
        <p:sp>
          <p:nvSpPr>
            <p:cNvPr id="217" name="Kreis"/>
            <p:cNvSpPr/>
            <p:nvPr/>
          </p:nvSpPr>
          <p:spPr>
            <a:xfrm>
              <a:off x="0" y="533383"/>
              <a:ext cx="366405" cy="366405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18" name="Kreis"/>
            <p:cNvSpPr/>
            <p:nvPr/>
          </p:nvSpPr>
          <p:spPr>
            <a:xfrm>
              <a:off x="545808" y="1077775"/>
              <a:ext cx="312773" cy="312773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19" name="Kreis"/>
            <p:cNvSpPr/>
            <p:nvPr/>
          </p:nvSpPr>
          <p:spPr>
            <a:xfrm>
              <a:off x="1053974" y="577439"/>
              <a:ext cx="259471" cy="259471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20" name="Kreis"/>
            <p:cNvSpPr/>
            <p:nvPr/>
          </p:nvSpPr>
          <p:spPr>
            <a:xfrm>
              <a:off x="922228" y="0"/>
              <a:ext cx="247450" cy="247450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21" name="Kreis"/>
            <p:cNvSpPr/>
            <p:nvPr/>
          </p:nvSpPr>
          <p:spPr>
            <a:xfrm>
              <a:off x="395240" y="281083"/>
              <a:ext cx="212272" cy="212271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22" name="Kreis"/>
            <p:cNvSpPr/>
            <p:nvPr/>
          </p:nvSpPr>
          <p:spPr>
            <a:xfrm>
              <a:off x="596058" y="679429"/>
              <a:ext cx="212272" cy="212271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23" name="Kreis"/>
            <p:cNvSpPr/>
            <p:nvPr/>
          </p:nvSpPr>
          <p:spPr>
            <a:xfrm>
              <a:off x="774858" y="312420"/>
              <a:ext cx="212271" cy="212272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24" name="Kreis"/>
            <p:cNvSpPr/>
            <p:nvPr/>
          </p:nvSpPr>
          <p:spPr>
            <a:xfrm>
              <a:off x="1151276" y="246546"/>
              <a:ext cx="212271" cy="212272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25" name="Kreis"/>
            <p:cNvSpPr/>
            <p:nvPr/>
          </p:nvSpPr>
          <p:spPr>
            <a:xfrm>
              <a:off x="188210" y="119946"/>
              <a:ext cx="176945" cy="176946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26" name="Kreis"/>
            <p:cNvSpPr/>
            <p:nvPr/>
          </p:nvSpPr>
          <p:spPr>
            <a:xfrm>
              <a:off x="865764" y="910426"/>
              <a:ext cx="176946" cy="176946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27" name="Kreis"/>
            <p:cNvSpPr/>
            <p:nvPr/>
          </p:nvSpPr>
          <p:spPr>
            <a:xfrm>
              <a:off x="394082" y="901017"/>
              <a:ext cx="176946" cy="176945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40" name="Gruppieren"/>
          <p:cNvGrpSpPr/>
          <p:nvPr/>
        </p:nvGrpSpPr>
        <p:grpSpPr>
          <a:xfrm>
            <a:off x="11550986" y="6876612"/>
            <a:ext cx="1363548" cy="1390548"/>
            <a:chOff x="0" y="0"/>
            <a:chExt cx="1363546" cy="1390547"/>
          </a:xfrm>
        </p:grpSpPr>
        <p:sp>
          <p:nvSpPr>
            <p:cNvPr id="229" name="Kreis"/>
            <p:cNvSpPr/>
            <p:nvPr/>
          </p:nvSpPr>
          <p:spPr>
            <a:xfrm>
              <a:off x="0" y="533383"/>
              <a:ext cx="366405" cy="366405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30" name="Kreis"/>
            <p:cNvSpPr/>
            <p:nvPr/>
          </p:nvSpPr>
          <p:spPr>
            <a:xfrm>
              <a:off x="545808" y="1077775"/>
              <a:ext cx="312772" cy="312773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31" name="Kreis"/>
            <p:cNvSpPr/>
            <p:nvPr/>
          </p:nvSpPr>
          <p:spPr>
            <a:xfrm>
              <a:off x="1053974" y="577439"/>
              <a:ext cx="259471" cy="259471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32" name="Kreis"/>
            <p:cNvSpPr/>
            <p:nvPr/>
          </p:nvSpPr>
          <p:spPr>
            <a:xfrm>
              <a:off x="922227" y="0"/>
              <a:ext cx="247451" cy="247450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33" name="Kreis"/>
            <p:cNvSpPr/>
            <p:nvPr/>
          </p:nvSpPr>
          <p:spPr>
            <a:xfrm>
              <a:off x="395240" y="281083"/>
              <a:ext cx="212272" cy="212271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34" name="Kreis"/>
            <p:cNvSpPr/>
            <p:nvPr/>
          </p:nvSpPr>
          <p:spPr>
            <a:xfrm>
              <a:off x="596058" y="679429"/>
              <a:ext cx="212272" cy="212271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35" name="Kreis"/>
            <p:cNvSpPr/>
            <p:nvPr/>
          </p:nvSpPr>
          <p:spPr>
            <a:xfrm>
              <a:off x="774857" y="312420"/>
              <a:ext cx="212272" cy="212272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36" name="Kreis"/>
            <p:cNvSpPr/>
            <p:nvPr/>
          </p:nvSpPr>
          <p:spPr>
            <a:xfrm>
              <a:off x="1151276" y="246546"/>
              <a:ext cx="212271" cy="212272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37" name="Kreis"/>
            <p:cNvSpPr/>
            <p:nvPr/>
          </p:nvSpPr>
          <p:spPr>
            <a:xfrm>
              <a:off x="188210" y="119947"/>
              <a:ext cx="176945" cy="176945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38" name="Kreis"/>
            <p:cNvSpPr/>
            <p:nvPr/>
          </p:nvSpPr>
          <p:spPr>
            <a:xfrm>
              <a:off x="865764" y="910427"/>
              <a:ext cx="176946" cy="176945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39" name="Kreis"/>
            <p:cNvSpPr/>
            <p:nvPr/>
          </p:nvSpPr>
          <p:spPr>
            <a:xfrm>
              <a:off x="394082" y="901016"/>
              <a:ext cx="176946" cy="176946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52" name="Gruppieren"/>
          <p:cNvGrpSpPr/>
          <p:nvPr/>
        </p:nvGrpSpPr>
        <p:grpSpPr>
          <a:xfrm>
            <a:off x="12684558" y="5070599"/>
            <a:ext cx="1363548" cy="1390549"/>
            <a:chOff x="0" y="0"/>
            <a:chExt cx="1363546" cy="1390547"/>
          </a:xfrm>
        </p:grpSpPr>
        <p:sp>
          <p:nvSpPr>
            <p:cNvPr id="241" name="Kreis"/>
            <p:cNvSpPr/>
            <p:nvPr/>
          </p:nvSpPr>
          <p:spPr>
            <a:xfrm>
              <a:off x="0" y="533383"/>
              <a:ext cx="366405" cy="366405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2" name="Kreis"/>
            <p:cNvSpPr/>
            <p:nvPr/>
          </p:nvSpPr>
          <p:spPr>
            <a:xfrm>
              <a:off x="545809" y="1077776"/>
              <a:ext cx="312772" cy="312772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3" name="Kreis"/>
            <p:cNvSpPr/>
            <p:nvPr/>
          </p:nvSpPr>
          <p:spPr>
            <a:xfrm>
              <a:off x="1053975" y="577439"/>
              <a:ext cx="259471" cy="259471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4" name="Kreis"/>
            <p:cNvSpPr/>
            <p:nvPr/>
          </p:nvSpPr>
          <p:spPr>
            <a:xfrm>
              <a:off x="922228" y="0"/>
              <a:ext cx="247450" cy="247450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5" name="Kreis"/>
            <p:cNvSpPr/>
            <p:nvPr/>
          </p:nvSpPr>
          <p:spPr>
            <a:xfrm>
              <a:off x="395241" y="281082"/>
              <a:ext cx="212272" cy="212272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6" name="Kreis"/>
            <p:cNvSpPr/>
            <p:nvPr/>
          </p:nvSpPr>
          <p:spPr>
            <a:xfrm>
              <a:off x="596058" y="679429"/>
              <a:ext cx="212272" cy="212271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7" name="Kreis"/>
            <p:cNvSpPr/>
            <p:nvPr/>
          </p:nvSpPr>
          <p:spPr>
            <a:xfrm>
              <a:off x="774857" y="312420"/>
              <a:ext cx="212271" cy="212272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8" name="Kreis"/>
            <p:cNvSpPr/>
            <p:nvPr/>
          </p:nvSpPr>
          <p:spPr>
            <a:xfrm>
              <a:off x="1151276" y="246546"/>
              <a:ext cx="212271" cy="212272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9" name="Kreis"/>
            <p:cNvSpPr/>
            <p:nvPr/>
          </p:nvSpPr>
          <p:spPr>
            <a:xfrm>
              <a:off x="188210" y="119946"/>
              <a:ext cx="176945" cy="176946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50" name="Kreis"/>
            <p:cNvSpPr/>
            <p:nvPr/>
          </p:nvSpPr>
          <p:spPr>
            <a:xfrm>
              <a:off x="865764" y="910426"/>
              <a:ext cx="176946" cy="176946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51" name="Kreis"/>
            <p:cNvSpPr/>
            <p:nvPr/>
          </p:nvSpPr>
          <p:spPr>
            <a:xfrm>
              <a:off x="394083" y="901017"/>
              <a:ext cx="176946" cy="176945"/>
            </a:xfrm>
            <a:prstGeom prst="ellipse">
              <a:avLst/>
            </a:prstGeom>
            <a:solidFill>
              <a:srgbClr val="F8990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58" name="Gruppieren"/>
          <p:cNvGrpSpPr/>
          <p:nvPr/>
        </p:nvGrpSpPr>
        <p:grpSpPr>
          <a:xfrm>
            <a:off x="5328762" y="5034472"/>
            <a:ext cx="6776081" cy="3373921"/>
            <a:chOff x="0" y="0"/>
            <a:chExt cx="6776079" cy="3373920"/>
          </a:xfrm>
        </p:grpSpPr>
        <p:grpSp>
          <p:nvGrpSpPr>
            <p:cNvPr id="256" name="Gruppieren"/>
            <p:cNvGrpSpPr/>
            <p:nvPr/>
          </p:nvGrpSpPr>
          <p:grpSpPr>
            <a:xfrm>
              <a:off x="0" y="0"/>
              <a:ext cx="6776079" cy="3373920"/>
              <a:chOff x="0" y="0"/>
              <a:chExt cx="6776079" cy="3373919"/>
            </a:xfrm>
          </p:grpSpPr>
          <p:sp>
            <p:nvSpPr>
              <p:cNvPr id="253" name="Form"/>
              <p:cNvSpPr>
                <a:spLocks noChangeAspect="1"/>
              </p:cNvSpPr>
              <p:nvPr/>
            </p:nvSpPr>
            <p:spPr>
              <a:xfrm>
                <a:off x="0" y="0"/>
                <a:ext cx="6776079" cy="3373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15388" y="0"/>
                      <a:pt x="19484" y="4617"/>
                      <a:pt x="21600" y="10800"/>
                    </a:cubicBezTo>
                    <a:cubicBezTo>
                      <a:pt x="19484" y="16983"/>
                      <a:pt x="15388" y="21600"/>
                      <a:pt x="10800" y="21600"/>
                    </a:cubicBezTo>
                    <a:cubicBezTo>
                      <a:pt x="6125" y="21600"/>
                      <a:pt x="2026" y="16722"/>
                      <a:pt x="0" y="10800"/>
                    </a:cubicBezTo>
                    <a:cubicBezTo>
                      <a:pt x="2026" y="4878"/>
                      <a:pt x="6125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5600" cap="flat">
                <a:solidFill>
                  <a:srgbClr val="000000"/>
                </a:solidFill>
                <a:prstDash val="solid"/>
                <a:round/>
              </a:ln>
              <a:effectLst>
                <a:outerShdw blurRad="127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Kreis"/>
              <p:cNvSpPr>
                <a:spLocks noChangeAspect="1"/>
              </p:cNvSpPr>
              <p:nvPr/>
            </p:nvSpPr>
            <p:spPr>
              <a:xfrm>
                <a:off x="1770988" y="69908"/>
                <a:ext cx="3234103" cy="3234104"/>
              </a:xfrm>
              <a:prstGeom prst="ellipse">
                <a:avLst/>
              </a:prstGeom>
              <a:solidFill>
                <a:srgbClr val="FFFFFF"/>
              </a:solidFill>
              <a:ln w="355600" cap="flat">
                <a:solidFill>
                  <a:srgbClr val="000000"/>
                </a:solidFill>
                <a:prstDash val="solid"/>
                <a:round/>
              </a:ln>
              <a:effectLst>
                <a:outerShdw blurRad="127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55" name="Kreis"/>
              <p:cNvSpPr/>
              <p:nvPr/>
            </p:nvSpPr>
            <p:spPr>
              <a:xfrm>
                <a:off x="2502955" y="801876"/>
                <a:ext cx="1770168" cy="177016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127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57" name="Shape 174"/>
            <p:cNvSpPr txBox="1">
              <a:spLocks noChangeAspect="1"/>
            </p:cNvSpPr>
            <p:nvPr/>
          </p:nvSpPr>
          <p:spPr>
            <a:xfrm>
              <a:off x="2417939" y="1211793"/>
              <a:ext cx="1940197" cy="950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5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AR</a:t>
              </a:r>
            </a:p>
          </p:txBody>
        </p:sp>
      </p:grpSp>
      <p:grpSp>
        <p:nvGrpSpPr>
          <p:cNvPr id="270" name="Gruppieren"/>
          <p:cNvGrpSpPr/>
          <p:nvPr/>
        </p:nvGrpSpPr>
        <p:grpSpPr>
          <a:xfrm>
            <a:off x="14218623" y="3432951"/>
            <a:ext cx="1462344" cy="1390549"/>
            <a:chOff x="0" y="0"/>
            <a:chExt cx="1462343" cy="1390547"/>
          </a:xfrm>
        </p:grpSpPr>
        <p:sp>
          <p:nvSpPr>
            <p:cNvPr id="259" name="Kreis"/>
            <p:cNvSpPr/>
            <p:nvPr/>
          </p:nvSpPr>
          <p:spPr>
            <a:xfrm>
              <a:off x="0" y="533383"/>
              <a:ext cx="366405" cy="366405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60" name="Kreis"/>
            <p:cNvSpPr/>
            <p:nvPr/>
          </p:nvSpPr>
          <p:spPr>
            <a:xfrm>
              <a:off x="644604" y="1077775"/>
              <a:ext cx="312772" cy="312773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61" name="Kreis"/>
            <p:cNvSpPr/>
            <p:nvPr/>
          </p:nvSpPr>
          <p:spPr>
            <a:xfrm>
              <a:off x="1152769" y="577439"/>
              <a:ext cx="259472" cy="259471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62" name="Kreis"/>
            <p:cNvSpPr/>
            <p:nvPr/>
          </p:nvSpPr>
          <p:spPr>
            <a:xfrm>
              <a:off x="1021022" y="0"/>
              <a:ext cx="247451" cy="247450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63" name="Kreis"/>
            <p:cNvSpPr/>
            <p:nvPr/>
          </p:nvSpPr>
          <p:spPr>
            <a:xfrm>
              <a:off x="494036" y="281083"/>
              <a:ext cx="212272" cy="212271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64" name="Kreis"/>
            <p:cNvSpPr/>
            <p:nvPr/>
          </p:nvSpPr>
          <p:spPr>
            <a:xfrm>
              <a:off x="694853" y="679429"/>
              <a:ext cx="212272" cy="212271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65" name="Kreis"/>
            <p:cNvSpPr/>
            <p:nvPr/>
          </p:nvSpPr>
          <p:spPr>
            <a:xfrm>
              <a:off x="873653" y="312420"/>
              <a:ext cx="212272" cy="212271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66" name="Kreis"/>
            <p:cNvSpPr/>
            <p:nvPr/>
          </p:nvSpPr>
          <p:spPr>
            <a:xfrm>
              <a:off x="1250072" y="246546"/>
              <a:ext cx="212272" cy="212272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67" name="Kreis"/>
            <p:cNvSpPr/>
            <p:nvPr/>
          </p:nvSpPr>
          <p:spPr>
            <a:xfrm>
              <a:off x="287005" y="119947"/>
              <a:ext cx="176946" cy="176945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68" name="Kreis"/>
            <p:cNvSpPr/>
            <p:nvPr/>
          </p:nvSpPr>
          <p:spPr>
            <a:xfrm>
              <a:off x="964559" y="910427"/>
              <a:ext cx="176946" cy="176945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69" name="Kreis"/>
            <p:cNvSpPr/>
            <p:nvPr/>
          </p:nvSpPr>
          <p:spPr>
            <a:xfrm>
              <a:off x="492878" y="901016"/>
              <a:ext cx="176945" cy="176946"/>
            </a:xfrm>
            <a:prstGeom prst="ellipse">
              <a:avLst/>
            </a:prstGeom>
            <a:solidFill>
              <a:srgbClr val="3DAA66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99" name="Grafik 98">
            <a:extLst>
              <a:ext uri="{FF2B5EF4-FFF2-40B4-BE49-F238E27FC236}">
                <a16:creationId xmlns:a16="http://schemas.microsoft.com/office/drawing/2014/main" id="{978EEE22-52CF-4A74-BC72-605DA0ABD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174"/>
          <p:cNvSpPr txBox="1"/>
          <p:nvPr/>
        </p:nvSpPr>
        <p:spPr>
          <a:xfrm>
            <a:off x="931830" y="854304"/>
            <a:ext cx="2252034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Vorteile</a:t>
            </a:r>
            <a:r>
              <a:rPr lang="de-DE" dirty="0"/>
              <a:t>/Nutzen</a:t>
            </a:r>
            <a:endParaRPr dirty="0"/>
          </a:p>
        </p:txBody>
      </p:sp>
      <p:sp>
        <p:nvSpPr>
          <p:cNvPr id="529" name="Rechteck"/>
          <p:cNvSpPr/>
          <p:nvPr/>
        </p:nvSpPr>
        <p:spPr>
          <a:xfrm>
            <a:off x="928334" y="2552916"/>
            <a:ext cx="10668809" cy="1401630"/>
          </a:xfrm>
          <a:prstGeom prst="rect">
            <a:avLst/>
          </a:prstGeom>
          <a:solidFill>
            <a:srgbClr val="CDCD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0" name="Rechteck"/>
          <p:cNvSpPr/>
          <p:nvPr/>
        </p:nvSpPr>
        <p:spPr>
          <a:xfrm>
            <a:off x="928334" y="4128982"/>
            <a:ext cx="10668001" cy="1401630"/>
          </a:xfrm>
          <a:prstGeom prst="rect">
            <a:avLst/>
          </a:prstGeom>
          <a:solidFill>
            <a:srgbClr val="CDCD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1" name="Rechteck"/>
          <p:cNvSpPr/>
          <p:nvPr/>
        </p:nvSpPr>
        <p:spPr>
          <a:xfrm>
            <a:off x="928334" y="5705049"/>
            <a:ext cx="10668001" cy="1401630"/>
          </a:xfrm>
          <a:prstGeom prst="rect">
            <a:avLst/>
          </a:prstGeom>
          <a:solidFill>
            <a:srgbClr val="CDCD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2" name="Rechteck"/>
          <p:cNvSpPr/>
          <p:nvPr/>
        </p:nvSpPr>
        <p:spPr>
          <a:xfrm>
            <a:off x="928334" y="7281116"/>
            <a:ext cx="10668001" cy="1401630"/>
          </a:xfrm>
          <a:prstGeom prst="rect">
            <a:avLst/>
          </a:prstGeom>
          <a:solidFill>
            <a:srgbClr val="CDCD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3" name="Rechteck"/>
          <p:cNvSpPr/>
          <p:nvPr/>
        </p:nvSpPr>
        <p:spPr>
          <a:xfrm>
            <a:off x="928334" y="8857183"/>
            <a:ext cx="10668001" cy="1401630"/>
          </a:xfrm>
          <a:prstGeom prst="rect">
            <a:avLst/>
          </a:prstGeom>
          <a:solidFill>
            <a:srgbClr val="F8990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4" name="Form"/>
          <p:cNvSpPr/>
          <p:nvPr/>
        </p:nvSpPr>
        <p:spPr>
          <a:xfrm>
            <a:off x="1131874" y="2961608"/>
            <a:ext cx="911158" cy="846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4" extrusionOk="0">
                <a:moveTo>
                  <a:pt x="17783" y="2"/>
                </a:moveTo>
                <a:cubicBezTo>
                  <a:pt x="16815" y="19"/>
                  <a:pt x="15849" y="109"/>
                  <a:pt x="14890" y="272"/>
                </a:cubicBezTo>
                <a:cubicBezTo>
                  <a:pt x="13498" y="510"/>
                  <a:pt x="12133" y="902"/>
                  <a:pt x="10816" y="1441"/>
                </a:cubicBezTo>
                <a:cubicBezTo>
                  <a:pt x="9492" y="902"/>
                  <a:pt x="8119" y="510"/>
                  <a:pt x="6719" y="272"/>
                </a:cubicBezTo>
                <a:cubicBezTo>
                  <a:pt x="4802" y="-52"/>
                  <a:pt x="2851" y="-86"/>
                  <a:pt x="926" y="174"/>
                </a:cubicBezTo>
                <a:lnTo>
                  <a:pt x="926" y="693"/>
                </a:lnTo>
                <a:lnTo>
                  <a:pt x="926" y="1886"/>
                </a:lnTo>
                <a:cubicBezTo>
                  <a:pt x="616" y="1967"/>
                  <a:pt x="307" y="2053"/>
                  <a:pt x="0" y="2150"/>
                </a:cubicBezTo>
                <a:lnTo>
                  <a:pt x="0" y="2238"/>
                </a:lnTo>
                <a:lnTo>
                  <a:pt x="0" y="2669"/>
                </a:lnTo>
                <a:lnTo>
                  <a:pt x="0" y="20995"/>
                </a:lnTo>
                <a:lnTo>
                  <a:pt x="0" y="21013"/>
                </a:lnTo>
                <a:lnTo>
                  <a:pt x="0" y="21514"/>
                </a:lnTo>
                <a:cubicBezTo>
                  <a:pt x="1861" y="20925"/>
                  <a:pt x="3790" y="20618"/>
                  <a:pt x="5730" y="20603"/>
                </a:cubicBezTo>
                <a:cubicBezTo>
                  <a:pt x="7428" y="20590"/>
                  <a:pt x="9121" y="20800"/>
                  <a:pt x="10771" y="21229"/>
                </a:cubicBezTo>
                <a:lnTo>
                  <a:pt x="10771" y="21243"/>
                </a:lnTo>
                <a:cubicBezTo>
                  <a:pt x="10781" y="21240"/>
                  <a:pt x="10791" y="21239"/>
                  <a:pt x="10800" y="21236"/>
                </a:cubicBezTo>
                <a:cubicBezTo>
                  <a:pt x="10809" y="21239"/>
                  <a:pt x="10818" y="21240"/>
                  <a:pt x="10828" y="21243"/>
                </a:cubicBezTo>
                <a:lnTo>
                  <a:pt x="10828" y="21230"/>
                </a:lnTo>
                <a:cubicBezTo>
                  <a:pt x="12478" y="20801"/>
                  <a:pt x="14171" y="20590"/>
                  <a:pt x="15869" y="20603"/>
                </a:cubicBezTo>
                <a:cubicBezTo>
                  <a:pt x="17809" y="20618"/>
                  <a:pt x="19739" y="20925"/>
                  <a:pt x="21600" y="21514"/>
                </a:cubicBezTo>
                <a:lnTo>
                  <a:pt x="21600" y="21013"/>
                </a:lnTo>
                <a:lnTo>
                  <a:pt x="21600" y="20995"/>
                </a:lnTo>
                <a:lnTo>
                  <a:pt x="21600" y="2669"/>
                </a:lnTo>
                <a:lnTo>
                  <a:pt x="21600" y="2238"/>
                </a:lnTo>
                <a:lnTo>
                  <a:pt x="21600" y="2150"/>
                </a:lnTo>
                <a:cubicBezTo>
                  <a:pt x="21297" y="2054"/>
                  <a:pt x="20990" y="1969"/>
                  <a:pt x="20684" y="1889"/>
                </a:cubicBezTo>
                <a:lnTo>
                  <a:pt x="20684" y="693"/>
                </a:lnTo>
                <a:lnTo>
                  <a:pt x="20684" y="174"/>
                </a:lnTo>
                <a:cubicBezTo>
                  <a:pt x="19721" y="43"/>
                  <a:pt x="18751" y="-14"/>
                  <a:pt x="17783" y="2"/>
                </a:cubicBezTo>
                <a:close/>
                <a:moveTo>
                  <a:pt x="17783" y="522"/>
                </a:moveTo>
                <a:cubicBezTo>
                  <a:pt x="18587" y="508"/>
                  <a:pt x="19393" y="548"/>
                  <a:pt x="20194" y="637"/>
                </a:cubicBezTo>
                <a:lnTo>
                  <a:pt x="20194" y="18950"/>
                </a:lnTo>
                <a:cubicBezTo>
                  <a:pt x="18427" y="18755"/>
                  <a:pt x="16643" y="18804"/>
                  <a:pt x="14887" y="19104"/>
                </a:cubicBezTo>
                <a:cubicBezTo>
                  <a:pt x="13586" y="19326"/>
                  <a:pt x="12310" y="19689"/>
                  <a:pt x="11073" y="20175"/>
                </a:cubicBezTo>
                <a:lnTo>
                  <a:pt x="11073" y="1863"/>
                </a:lnTo>
                <a:cubicBezTo>
                  <a:pt x="12311" y="1377"/>
                  <a:pt x="13588" y="1014"/>
                  <a:pt x="14890" y="792"/>
                </a:cubicBezTo>
                <a:cubicBezTo>
                  <a:pt x="15849" y="628"/>
                  <a:pt x="16815" y="538"/>
                  <a:pt x="17783" y="522"/>
                </a:cubicBezTo>
                <a:close/>
                <a:moveTo>
                  <a:pt x="3222" y="524"/>
                </a:moveTo>
                <a:cubicBezTo>
                  <a:pt x="3424" y="521"/>
                  <a:pt x="3625" y="521"/>
                  <a:pt x="3826" y="524"/>
                </a:cubicBezTo>
                <a:cubicBezTo>
                  <a:pt x="4794" y="540"/>
                  <a:pt x="5761" y="629"/>
                  <a:pt x="6719" y="792"/>
                </a:cubicBezTo>
                <a:cubicBezTo>
                  <a:pt x="8038" y="1015"/>
                  <a:pt x="9331" y="1381"/>
                  <a:pt x="10584" y="1873"/>
                </a:cubicBezTo>
                <a:lnTo>
                  <a:pt x="10584" y="20185"/>
                </a:lnTo>
                <a:cubicBezTo>
                  <a:pt x="9331" y="19693"/>
                  <a:pt x="8038" y="19327"/>
                  <a:pt x="6719" y="19104"/>
                </a:cubicBezTo>
                <a:cubicBezTo>
                  <a:pt x="4964" y="18807"/>
                  <a:pt x="3181" y="18757"/>
                  <a:pt x="1415" y="18950"/>
                </a:cubicBezTo>
                <a:lnTo>
                  <a:pt x="1415" y="638"/>
                </a:lnTo>
                <a:cubicBezTo>
                  <a:pt x="2016" y="572"/>
                  <a:pt x="2619" y="533"/>
                  <a:pt x="3222" y="524"/>
                </a:cubicBezTo>
                <a:close/>
                <a:moveTo>
                  <a:pt x="3995" y="2044"/>
                </a:moveTo>
                <a:cubicBezTo>
                  <a:pt x="3347" y="2044"/>
                  <a:pt x="2698" y="2087"/>
                  <a:pt x="2053" y="2173"/>
                </a:cubicBezTo>
                <a:lnTo>
                  <a:pt x="2053" y="2692"/>
                </a:lnTo>
                <a:cubicBezTo>
                  <a:pt x="3343" y="2521"/>
                  <a:pt x="4647" y="2521"/>
                  <a:pt x="5936" y="2692"/>
                </a:cubicBezTo>
                <a:cubicBezTo>
                  <a:pt x="7267" y="2869"/>
                  <a:pt x="8572" y="3225"/>
                  <a:pt x="9819" y="3754"/>
                </a:cubicBezTo>
                <a:lnTo>
                  <a:pt x="9819" y="3235"/>
                </a:lnTo>
                <a:cubicBezTo>
                  <a:pt x="8572" y="2705"/>
                  <a:pt x="7267" y="2349"/>
                  <a:pt x="5936" y="2173"/>
                </a:cubicBezTo>
                <a:cubicBezTo>
                  <a:pt x="5291" y="2087"/>
                  <a:pt x="4644" y="2044"/>
                  <a:pt x="3995" y="2044"/>
                </a:cubicBezTo>
                <a:close/>
                <a:moveTo>
                  <a:pt x="17644" y="2044"/>
                </a:moveTo>
                <a:cubicBezTo>
                  <a:pt x="16995" y="2044"/>
                  <a:pt x="16346" y="2087"/>
                  <a:pt x="15701" y="2173"/>
                </a:cubicBezTo>
                <a:cubicBezTo>
                  <a:pt x="14370" y="2349"/>
                  <a:pt x="13066" y="2705"/>
                  <a:pt x="11818" y="3235"/>
                </a:cubicBezTo>
                <a:lnTo>
                  <a:pt x="11818" y="3754"/>
                </a:lnTo>
                <a:cubicBezTo>
                  <a:pt x="13066" y="3225"/>
                  <a:pt x="14370" y="2869"/>
                  <a:pt x="15701" y="2692"/>
                </a:cubicBezTo>
                <a:cubicBezTo>
                  <a:pt x="16991" y="2521"/>
                  <a:pt x="18295" y="2521"/>
                  <a:pt x="19585" y="2692"/>
                </a:cubicBezTo>
                <a:lnTo>
                  <a:pt x="19585" y="2173"/>
                </a:lnTo>
                <a:cubicBezTo>
                  <a:pt x="18940" y="2087"/>
                  <a:pt x="18292" y="2044"/>
                  <a:pt x="17644" y="2044"/>
                </a:cubicBezTo>
                <a:close/>
                <a:moveTo>
                  <a:pt x="926" y="2408"/>
                </a:moveTo>
                <a:lnTo>
                  <a:pt x="926" y="19007"/>
                </a:lnTo>
                <a:lnTo>
                  <a:pt x="926" y="19224"/>
                </a:lnTo>
                <a:lnTo>
                  <a:pt x="926" y="19526"/>
                </a:lnTo>
                <a:cubicBezTo>
                  <a:pt x="2851" y="19266"/>
                  <a:pt x="4802" y="19299"/>
                  <a:pt x="6719" y="19623"/>
                </a:cubicBezTo>
                <a:cubicBezTo>
                  <a:pt x="7930" y="19829"/>
                  <a:pt x="9119" y="20156"/>
                  <a:pt x="10276" y="20589"/>
                </a:cubicBezTo>
                <a:cubicBezTo>
                  <a:pt x="8783" y="20242"/>
                  <a:pt x="7259" y="20072"/>
                  <a:pt x="5730" y="20084"/>
                </a:cubicBezTo>
                <a:cubicBezTo>
                  <a:pt x="3959" y="20098"/>
                  <a:pt x="2199" y="20356"/>
                  <a:pt x="489" y="20849"/>
                </a:cubicBezTo>
                <a:lnTo>
                  <a:pt x="489" y="2525"/>
                </a:lnTo>
                <a:cubicBezTo>
                  <a:pt x="634" y="2484"/>
                  <a:pt x="780" y="2447"/>
                  <a:pt x="926" y="2408"/>
                </a:cubicBezTo>
                <a:close/>
                <a:moveTo>
                  <a:pt x="20684" y="2411"/>
                </a:moveTo>
                <a:cubicBezTo>
                  <a:pt x="20826" y="2449"/>
                  <a:pt x="20969" y="2485"/>
                  <a:pt x="21111" y="2525"/>
                </a:cubicBezTo>
                <a:lnTo>
                  <a:pt x="21111" y="20849"/>
                </a:lnTo>
                <a:cubicBezTo>
                  <a:pt x="19401" y="20356"/>
                  <a:pt x="17640" y="20098"/>
                  <a:pt x="15869" y="20084"/>
                </a:cubicBezTo>
                <a:cubicBezTo>
                  <a:pt x="14367" y="20072"/>
                  <a:pt x="12870" y="20236"/>
                  <a:pt x="11402" y="20570"/>
                </a:cubicBezTo>
                <a:cubicBezTo>
                  <a:pt x="12536" y="20148"/>
                  <a:pt x="13701" y="19826"/>
                  <a:pt x="14887" y="19623"/>
                </a:cubicBezTo>
                <a:cubicBezTo>
                  <a:pt x="16804" y="19296"/>
                  <a:pt x="18754" y="19264"/>
                  <a:pt x="20679" y="19526"/>
                </a:cubicBezTo>
                <a:lnTo>
                  <a:pt x="20679" y="19224"/>
                </a:lnTo>
                <a:lnTo>
                  <a:pt x="20684" y="19224"/>
                </a:lnTo>
                <a:lnTo>
                  <a:pt x="20684" y="2411"/>
                </a:lnTo>
                <a:close/>
                <a:moveTo>
                  <a:pt x="3995" y="3270"/>
                </a:moveTo>
                <a:cubicBezTo>
                  <a:pt x="3347" y="3270"/>
                  <a:pt x="2698" y="3312"/>
                  <a:pt x="2053" y="3398"/>
                </a:cubicBezTo>
                <a:lnTo>
                  <a:pt x="2053" y="3917"/>
                </a:lnTo>
                <a:cubicBezTo>
                  <a:pt x="3343" y="3746"/>
                  <a:pt x="4647" y="3746"/>
                  <a:pt x="5936" y="3917"/>
                </a:cubicBezTo>
                <a:cubicBezTo>
                  <a:pt x="7267" y="4093"/>
                  <a:pt x="8572" y="4451"/>
                  <a:pt x="9819" y="4980"/>
                </a:cubicBezTo>
                <a:lnTo>
                  <a:pt x="9819" y="4460"/>
                </a:lnTo>
                <a:cubicBezTo>
                  <a:pt x="8572" y="3931"/>
                  <a:pt x="7267" y="3574"/>
                  <a:pt x="5936" y="3398"/>
                </a:cubicBezTo>
                <a:cubicBezTo>
                  <a:pt x="5291" y="3312"/>
                  <a:pt x="4644" y="3270"/>
                  <a:pt x="3995" y="3270"/>
                </a:cubicBezTo>
                <a:close/>
                <a:moveTo>
                  <a:pt x="17644" y="3270"/>
                </a:moveTo>
                <a:cubicBezTo>
                  <a:pt x="16995" y="3270"/>
                  <a:pt x="16346" y="3312"/>
                  <a:pt x="15701" y="3398"/>
                </a:cubicBezTo>
                <a:cubicBezTo>
                  <a:pt x="14370" y="3574"/>
                  <a:pt x="13066" y="3931"/>
                  <a:pt x="11818" y="4460"/>
                </a:cubicBezTo>
                <a:lnTo>
                  <a:pt x="11818" y="4980"/>
                </a:lnTo>
                <a:cubicBezTo>
                  <a:pt x="13066" y="4451"/>
                  <a:pt x="14370" y="4093"/>
                  <a:pt x="15701" y="3917"/>
                </a:cubicBezTo>
                <a:cubicBezTo>
                  <a:pt x="16991" y="3746"/>
                  <a:pt x="18295" y="3746"/>
                  <a:pt x="19585" y="3917"/>
                </a:cubicBezTo>
                <a:lnTo>
                  <a:pt x="19585" y="3398"/>
                </a:lnTo>
                <a:cubicBezTo>
                  <a:pt x="18940" y="3312"/>
                  <a:pt x="18292" y="3270"/>
                  <a:pt x="17644" y="3270"/>
                </a:cubicBezTo>
                <a:close/>
                <a:moveTo>
                  <a:pt x="3995" y="4494"/>
                </a:moveTo>
                <a:cubicBezTo>
                  <a:pt x="3347" y="4494"/>
                  <a:pt x="2698" y="4537"/>
                  <a:pt x="2053" y="4622"/>
                </a:cubicBezTo>
                <a:lnTo>
                  <a:pt x="2053" y="5142"/>
                </a:lnTo>
                <a:cubicBezTo>
                  <a:pt x="3343" y="4971"/>
                  <a:pt x="4647" y="4971"/>
                  <a:pt x="5936" y="5142"/>
                </a:cubicBezTo>
                <a:cubicBezTo>
                  <a:pt x="7267" y="5318"/>
                  <a:pt x="8572" y="5675"/>
                  <a:pt x="9819" y="6204"/>
                </a:cubicBezTo>
                <a:lnTo>
                  <a:pt x="9819" y="5685"/>
                </a:lnTo>
                <a:cubicBezTo>
                  <a:pt x="8572" y="5156"/>
                  <a:pt x="7267" y="4799"/>
                  <a:pt x="5936" y="4622"/>
                </a:cubicBezTo>
                <a:cubicBezTo>
                  <a:pt x="5291" y="4537"/>
                  <a:pt x="4644" y="4494"/>
                  <a:pt x="3995" y="4494"/>
                </a:cubicBezTo>
                <a:close/>
                <a:moveTo>
                  <a:pt x="17644" y="4494"/>
                </a:moveTo>
                <a:cubicBezTo>
                  <a:pt x="16995" y="4494"/>
                  <a:pt x="16346" y="4537"/>
                  <a:pt x="15701" y="4622"/>
                </a:cubicBezTo>
                <a:cubicBezTo>
                  <a:pt x="14370" y="4799"/>
                  <a:pt x="13066" y="5156"/>
                  <a:pt x="11818" y="5685"/>
                </a:cubicBezTo>
                <a:lnTo>
                  <a:pt x="11818" y="6204"/>
                </a:lnTo>
                <a:cubicBezTo>
                  <a:pt x="13066" y="5675"/>
                  <a:pt x="14370" y="5318"/>
                  <a:pt x="15701" y="5142"/>
                </a:cubicBezTo>
                <a:cubicBezTo>
                  <a:pt x="16991" y="4971"/>
                  <a:pt x="18295" y="4971"/>
                  <a:pt x="19585" y="5142"/>
                </a:cubicBezTo>
                <a:lnTo>
                  <a:pt x="19585" y="4622"/>
                </a:lnTo>
                <a:cubicBezTo>
                  <a:pt x="18940" y="4537"/>
                  <a:pt x="18292" y="4494"/>
                  <a:pt x="17644" y="4494"/>
                </a:cubicBezTo>
                <a:close/>
                <a:moveTo>
                  <a:pt x="3995" y="5720"/>
                </a:moveTo>
                <a:cubicBezTo>
                  <a:pt x="3347" y="5720"/>
                  <a:pt x="2698" y="5763"/>
                  <a:pt x="2053" y="5848"/>
                </a:cubicBezTo>
                <a:lnTo>
                  <a:pt x="2053" y="6367"/>
                </a:lnTo>
                <a:cubicBezTo>
                  <a:pt x="3343" y="6196"/>
                  <a:pt x="4647" y="6196"/>
                  <a:pt x="5936" y="6367"/>
                </a:cubicBezTo>
                <a:cubicBezTo>
                  <a:pt x="7267" y="6544"/>
                  <a:pt x="8572" y="6901"/>
                  <a:pt x="9819" y="7430"/>
                </a:cubicBezTo>
                <a:lnTo>
                  <a:pt x="9819" y="6911"/>
                </a:lnTo>
                <a:cubicBezTo>
                  <a:pt x="8572" y="6382"/>
                  <a:pt x="7267" y="6024"/>
                  <a:pt x="5936" y="5848"/>
                </a:cubicBezTo>
                <a:cubicBezTo>
                  <a:pt x="5291" y="5763"/>
                  <a:pt x="4644" y="5720"/>
                  <a:pt x="3995" y="5720"/>
                </a:cubicBezTo>
                <a:close/>
                <a:moveTo>
                  <a:pt x="15628" y="5860"/>
                </a:moveTo>
                <a:cubicBezTo>
                  <a:pt x="14323" y="6040"/>
                  <a:pt x="13043" y="6391"/>
                  <a:pt x="11818" y="6911"/>
                </a:cubicBezTo>
                <a:lnTo>
                  <a:pt x="11818" y="7430"/>
                </a:lnTo>
                <a:cubicBezTo>
                  <a:pt x="13043" y="6911"/>
                  <a:pt x="14323" y="6559"/>
                  <a:pt x="15628" y="6379"/>
                </a:cubicBezTo>
                <a:lnTo>
                  <a:pt x="15628" y="5860"/>
                </a:lnTo>
                <a:close/>
                <a:moveTo>
                  <a:pt x="3995" y="6945"/>
                </a:moveTo>
                <a:cubicBezTo>
                  <a:pt x="3347" y="6945"/>
                  <a:pt x="2698" y="6987"/>
                  <a:pt x="2053" y="7073"/>
                </a:cubicBezTo>
                <a:lnTo>
                  <a:pt x="2053" y="7592"/>
                </a:lnTo>
                <a:cubicBezTo>
                  <a:pt x="3343" y="7421"/>
                  <a:pt x="4647" y="7421"/>
                  <a:pt x="5936" y="7592"/>
                </a:cubicBezTo>
                <a:cubicBezTo>
                  <a:pt x="7267" y="7768"/>
                  <a:pt x="8572" y="8126"/>
                  <a:pt x="9819" y="8655"/>
                </a:cubicBezTo>
                <a:lnTo>
                  <a:pt x="9819" y="8135"/>
                </a:lnTo>
                <a:cubicBezTo>
                  <a:pt x="8572" y="7606"/>
                  <a:pt x="7267" y="7249"/>
                  <a:pt x="5936" y="7073"/>
                </a:cubicBezTo>
                <a:cubicBezTo>
                  <a:pt x="5291" y="6987"/>
                  <a:pt x="4644" y="6945"/>
                  <a:pt x="3995" y="6945"/>
                </a:cubicBezTo>
                <a:close/>
                <a:moveTo>
                  <a:pt x="17644" y="6945"/>
                </a:moveTo>
                <a:cubicBezTo>
                  <a:pt x="16995" y="6945"/>
                  <a:pt x="16346" y="6987"/>
                  <a:pt x="15701" y="7073"/>
                </a:cubicBezTo>
                <a:cubicBezTo>
                  <a:pt x="14370" y="7249"/>
                  <a:pt x="13066" y="7606"/>
                  <a:pt x="11818" y="8135"/>
                </a:cubicBezTo>
                <a:lnTo>
                  <a:pt x="11818" y="13554"/>
                </a:lnTo>
                <a:cubicBezTo>
                  <a:pt x="13066" y="13024"/>
                  <a:pt x="14370" y="12667"/>
                  <a:pt x="15701" y="12491"/>
                </a:cubicBezTo>
                <a:cubicBezTo>
                  <a:pt x="16991" y="12320"/>
                  <a:pt x="18295" y="12320"/>
                  <a:pt x="19585" y="12491"/>
                </a:cubicBezTo>
                <a:lnTo>
                  <a:pt x="19585" y="7073"/>
                </a:lnTo>
                <a:cubicBezTo>
                  <a:pt x="18940" y="6987"/>
                  <a:pt x="18292" y="6945"/>
                  <a:pt x="17644" y="6945"/>
                </a:cubicBezTo>
                <a:close/>
                <a:moveTo>
                  <a:pt x="3994" y="8169"/>
                </a:moveTo>
                <a:cubicBezTo>
                  <a:pt x="3346" y="8169"/>
                  <a:pt x="2698" y="8213"/>
                  <a:pt x="2053" y="8298"/>
                </a:cubicBezTo>
                <a:lnTo>
                  <a:pt x="2053" y="8818"/>
                </a:lnTo>
                <a:cubicBezTo>
                  <a:pt x="3343" y="8647"/>
                  <a:pt x="4647" y="8647"/>
                  <a:pt x="5936" y="8818"/>
                </a:cubicBezTo>
                <a:cubicBezTo>
                  <a:pt x="6130" y="8843"/>
                  <a:pt x="6322" y="8881"/>
                  <a:pt x="6514" y="8914"/>
                </a:cubicBezTo>
                <a:lnTo>
                  <a:pt x="6514" y="8395"/>
                </a:lnTo>
                <a:cubicBezTo>
                  <a:pt x="6322" y="8361"/>
                  <a:pt x="6130" y="8324"/>
                  <a:pt x="5936" y="8298"/>
                </a:cubicBezTo>
                <a:cubicBezTo>
                  <a:pt x="5291" y="8213"/>
                  <a:pt x="4643" y="8169"/>
                  <a:pt x="3994" y="8169"/>
                </a:cubicBezTo>
                <a:close/>
                <a:moveTo>
                  <a:pt x="3995" y="9395"/>
                </a:moveTo>
                <a:cubicBezTo>
                  <a:pt x="3347" y="9395"/>
                  <a:pt x="2698" y="9438"/>
                  <a:pt x="2053" y="9523"/>
                </a:cubicBezTo>
                <a:lnTo>
                  <a:pt x="2053" y="10042"/>
                </a:lnTo>
                <a:cubicBezTo>
                  <a:pt x="3343" y="9872"/>
                  <a:pt x="4647" y="9872"/>
                  <a:pt x="5936" y="10042"/>
                </a:cubicBezTo>
                <a:cubicBezTo>
                  <a:pt x="7267" y="10219"/>
                  <a:pt x="8572" y="10576"/>
                  <a:pt x="9819" y="11105"/>
                </a:cubicBezTo>
                <a:lnTo>
                  <a:pt x="9819" y="10586"/>
                </a:lnTo>
                <a:cubicBezTo>
                  <a:pt x="8572" y="10057"/>
                  <a:pt x="7267" y="9699"/>
                  <a:pt x="5936" y="9523"/>
                </a:cubicBezTo>
                <a:cubicBezTo>
                  <a:pt x="5291" y="9438"/>
                  <a:pt x="4644" y="9395"/>
                  <a:pt x="3995" y="9395"/>
                </a:cubicBezTo>
                <a:close/>
                <a:moveTo>
                  <a:pt x="3995" y="10620"/>
                </a:moveTo>
                <a:cubicBezTo>
                  <a:pt x="3347" y="10620"/>
                  <a:pt x="2698" y="10662"/>
                  <a:pt x="2053" y="10748"/>
                </a:cubicBezTo>
                <a:lnTo>
                  <a:pt x="2053" y="11267"/>
                </a:lnTo>
                <a:cubicBezTo>
                  <a:pt x="3343" y="11096"/>
                  <a:pt x="4647" y="11096"/>
                  <a:pt x="5936" y="11267"/>
                </a:cubicBezTo>
                <a:cubicBezTo>
                  <a:pt x="7267" y="11444"/>
                  <a:pt x="8572" y="11801"/>
                  <a:pt x="9819" y="12330"/>
                </a:cubicBezTo>
                <a:lnTo>
                  <a:pt x="9819" y="11811"/>
                </a:lnTo>
                <a:cubicBezTo>
                  <a:pt x="8572" y="11281"/>
                  <a:pt x="7267" y="10924"/>
                  <a:pt x="5936" y="10748"/>
                </a:cubicBezTo>
                <a:cubicBezTo>
                  <a:pt x="5291" y="10662"/>
                  <a:pt x="4644" y="10620"/>
                  <a:pt x="3995" y="10620"/>
                </a:cubicBezTo>
                <a:close/>
                <a:moveTo>
                  <a:pt x="3995" y="11846"/>
                </a:moveTo>
                <a:cubicBezTo>
                  <a:pt x="3347" y="11846"/>
                  <a:pt x="2698" y="11888"/>
                  <a:pt x="2053" y="11974"/>
                </a:cubicBezTo>
                <a:lnTo>
                  <a:pt x="2053" y="12493"/>
                </a:lnTo>
                <a:cubicBezTo>
                  <a:pt x="3343" y="12322"/>
                  <a:pt x="4647" y="12322"/>
                  <a:pt x="5936" y="12493"/>
                </a:cubicBezTo>
                <a:cubicBezTo>
                  <a:pt x="7267" y="12669"/>
                  <a:pt x="8572" y="13027"/>
                  <a:pt x="9819" y="13556"/>
                </a:cubicBezTo>
                <a:lnTo>
                  <a:pt x="9819" y="13036"/>
                </a:lnTo>
                <a:cubicBezTo>
                  <a:pt x="8572" y="12507"/>
                  <a:pt x="7267" y="12150"/>
                  <a:pt x="5936" y="11974"/>
                </a:cubicBezTo>
                <a:cubicBezTo>
                  <a:pt x="5291" y="11888"/>
                  <a:pt x="4644" y="11846"/>
                  <a:pt x="3995" y="11846"/>
                </a:cubicBezTo>
                <a:close/>
                <a:moveTo>
                  <a:pt x="3994" y="13070"/>
                </a:moveTo>
                <a:cubicBezTo>
                  <a:pt x="3346" y="13070"/>
                  <a:pt x="2698" y="13113"/>
                  <a:pt x="2053" y="13198"/>
                </a:cubicBezTo>
                <a:lnTo>
                  <a:pt x="2053" y="13718"/>
                </a:lnTo>
                <a:cubicBezTo>
                  <a:pt x="3343" y="13547"/>
                  <a:pt x="4647" y="13547"/>
                  <a:pt x="5936" y="13718"/>
                </a:cubicBezTo>
                <a:cubicBezTo>
                  <a:pt x="6130" y="13743"/>
                  <a:pt x="6322" y="13781"/>
                  <a:pt x="6514" y="13814"/>
                </a:cubicBezTo>
                <a:lnTo>
                  <a:pt x="6514" y="13294"/>
                </a:lnTo>
                <a:cubicBezTo>
                  <a:pt x="6322" y="13261"/>
                  <a:pt x="6130" y="13224"/>
                  <a:pt x="5936" y="13198"/>
                </a:cubicBezTo>
                <a:cubicBezTo>
                  <a:pt x="5291" y="13113"/>
                  <a:pt x="4643" y="13070"/>
                  <a:pt x="3994" y="13070"/>
                </a:cubicBezTo>
                <a:close/>
                <a:moveTo>
                  <a:pt x="17644" y="13070"/>
                </a:moveTo>
                <a:cubicBezTo>
                  <a:pt x="16995" y="13070"/>
                  <a:pt x="16346" y="13113"/>
                  <a:pt x="15701" y="13198"/>
                </a:cubicBezTo>
                <a:cubicBezTo>
                  <a:pt x="14370" y="13375"/>
                  <a:pt x="13066" y="13732"/>
                  <a:pt x="11818" y="14261"/>
                </a:cubicBezTo>
                <a:lnTo>
                  <a:pt x="11818" y="14780"/>
                </a:lnTo>
                <a:cubicBezTo>
                  <a:pt x="13066" y="14251"/>
                  <a:pt x="14370" y="13894"/>
                  <a:pt x="15701" y="13718"/>
                </a:cubicBezTo>
                <a:cubicBezTo>
                  <a:pt x="16991" y="13547"/>
                  <a:pt x="18295" y="13547"/>
                  <a:pt x="19585" y="13718"/>
                </a:cubicBezTo>
                <a:lnTo>
                  <a:pt x="19585" y="13198"/>
                </a:lnTo>
                <a:cubicBezTo>
                  <a:pt x="18940" y="13113"/>
                  <a:pt x="18292" y="13070"/>
                  <a:pt x="17644" y="13070"/>
                </a:cubicBezTo>
                <a:close/>
                <a:moveTo>
                  <a:pt x="3995" y="14295"/>
                </a:moveTo>
                <a:cubicBezTo>
                  <a:pt x="3347" y="14295"/>
                  <a:pt x="2698" y="14339"/>
                  <a:pt x="2053" y="14424"/>
                </a:cubicBezTo>
                <a:lnTo>
                  <a:pt x="2053" y="14943"/>
                </a:lnTo>
                <a:cubicBezTo>
                  <a:pt x="3343" y="14773"/>
                  <a:pt x="4647" y="14773"/>
                  <a:pt x="5936" y="14943"/>
                </a:cubicBezTo>
                <a:cubicBezTo>
                  <a:pt x="7267" y="15120"/>
                  <a:pt x="8572" y="15476"/>
                  <a:pt x="9819" y="16005"/>
                </a:cubicBezTo>
                <a:lnTo>
                  <a:pt x="9819" y="15486"/>
                </a:lnTo>
                <a:cubicBezTo>
                  <a:pt x="8572" y="14957"/>
                  <a:pt x="7267" y="14600"/>
                  <a:pt x="5936" y="14424"/>
                </a:cubicBezTo>
                <a:cubicBezTo>
                  <a:pt x="5291" y="14339"/>
                  <a:pt x="4644" y="14295"/>
                  <a:pt x="3995" y="14295"/>
                </a:cubicBezTo>
                <a:close/>
                <a:moveTo>
                  <a:pt x="17644" y="14295"/>
                </a:moveTo>
                <a:cubicBezTo>
                  <a:pt x="16995" y="14295"/>
                  <a:pt x="16346" y="14339"/>
                  <a:pt x="15701" y="14424"/>
                </a:cubicBezTo>
                <a:cubicBezTo>
                  <a:pt x="14370" y="14600"/>
                  <a:pt x="13066" y="14957"/>
                  <a:pt x="11818" y="15486"/>
                </a:cubicBezTo>
                <a:lnTo>
                  <a:pt x="11818" y="16005"/>
                </a:lnTo>
                <a:cubicBezTo>
                  <a:pt x="13066" y="15476"/>
                  <a:pt x="14370" y="15120"/>
                  <a:pt x="15701" y="14943"/>
                </a:cubicBezTo>
                <a:cubicBezTo>
                  <a:pt x="16991" y="14773"/>
                  <a:pt x="18295" y="14773"/>
                  <a:pt x="19585" y="14943"/>
                </a:cubicBezTo>
                <a:lnTo>
                  <a:pt x="19585" y="14424"/>
                </a:lnTo>
                <a:cubicBezTo>
                  <a:pt x="18940" y="14339"/>
                  <a:pt x="18292" y="14295"/>
                  <a:pt x="17644" y="14295"/>
                </a:cubicBezTo>
                <a:close/>
                <a:moveTo>
                  <a:pt x="3995" y="15521"/>
                </a:moveTo>
                <a:cubicBezTo>
                  <a:pt x="3347" y="15521"/>
                  <a:pt x="2698" y="15563"/>
                  <a:pt x="2053" y="15649"/>
                </a:cubicBezTo>
                <a:lnTo>
                  <a:pt x="2053" y="16168"/>
                </a:lnTo>
                <a:cubicBezTo>
                  <a:pt x="3343" y="15997"/>
                  <a:pt x="4647" y="15997"/>
                  <a:pt x="5936" y="16168"/>
                </a:cubicBezTo>
                <a:cubicBezTo>
                  <a:pt x="7267" y="16344"/>
                  <a:pt x="8572" y="16702"/>
                  <a:pt x="9819" y="17231"/>
                </a:cubicBezTo>
                <a:lnTo>
                  <a:pt x="9819" y="16712"/>
                </a:lnTo>
                <a:cubicBezTo>
                  <a:pt x="8572" y="16182"/>
                  <a:pt x="7267" y="15825"/>
                  <a:pt x="5936" y="15649"/>
                </a:cubicBezTo>
                <a:cubicBezTo>
                  <a:pt x="5291" y="15563"/>
                  <a:pt x="4644" y="15521"/>
                  <a:pt x="3995" y="15521"/>
                </a:cubicBezTo>
                <a:close/>
                <a:moveTo>
                  <a:pt x="17644" y="15521"/>
                </a:moveTo>
                <a:cubicBezTo>
                  <a:pt x="16995" y="15521"/>
                  <a:pt x="16346" y="15563"/>
                  <a:pt x="15701" y="15649"/>
                </a:cubicBezTo>
                <a:cubicBezTo>
                  <a:pt x="14370" y="15825"/>
                  <a:pt x="13066" y="16182"/>
                  <a:pt x="11818" y="16712"/>
                </a:cubicBezTo>
                <a:lnTo>
                  <a:pt x="11818" y="17231"/>
                </a:lnTo>
                <a:cubicBezTo>
                  <a:pt x="13066" y="16702"/>
                  <a:pt x="14370" y="16344"/>
                  <a:pt x="15701" y="16168"/>
                </a:cubicBezTo>
                <a:cubicBezTo>
                  <a:pt x="16991" y="15997"/>
                  <a:pt x="18295" y="15997"/>
                  <a:pt x="19585" y="16168"/>
                </a:cubicBezTo>
                <a:lnTo>
                  <a:pt x="19585" y="15649"/>
                </a:lnTo>
                <a:cubicBezTo>
                  <a:pt x="18940" y="15563"/>
                  <a:pt x="18292" y="15521"/>
                  <a:pt x="17644" y="15521"/>
                </a:cubicBezTo>
                <a:close/>
                <a:moveTo>
                  <a:pt x="3995" y="16745"/>
                </a:moveTo>
                <a:cubicBezTo>
                  <a:pt x="3347" y="16745"/>
                  <a:pt x="2698" y="16788"/>
                  <a:pt x="2053" y="16873"/>
                </a:cubicBezTo>
                <a:lnTo>
                  <a:pt x="2053" y="17393"/>
                </a:lnTo>
                <a:cubicBezTo>
                  <a:pt x="3343" y="17222"/>
                  <a:pt x="4647" y="17222"/>
                  <a:pt x="5936" y="17393"/>
                </a:cubicBezTo>
                <a:cubicBezTo>
                  <a:pt x="7267" y="17569"/>
                  <a:pt x="8572" y="17926"/>
                  <a:pt x="9819" y="18456"/>
                </a:cubicBezTo>
                <a:lnTo>
                  <a:pt x="9819" y="17936"/>
                </a:lnTo>
                <a:cubicBezTo>
                  <a:pt x="8572" y="17407"/>
                  <a:pt x="7267" y="17050"/>
                  <a:pt x="5936" y="16873"/>
                </a:cubicBezTo>
                <a:cubicBezTo>
                  <a:pt x="5291" y="16788"/>
                  <a:pt x="4644" y="16745"/>
                  <a:pt x="3995" y="16745"/>
                </a:cubicBezTo>
                <a:close/>
                <a:moveTo>
                  <a:pt x="15609" y="16889"/>
                </a:moveTo>
                <a:cubicBezTo>
                  <a:pt x="14310" y="17069"/>
                  <a:pt x="13036" y="17419"/>
                  <a:pt x="11818" y="17936"/>
                </a:cubicBezTo>
                <a:lnTo>
                  <a:pt x="11818" y="18456"/>
                </a:lnTo>
                <a:cubicBezTo>
                  <a:pt x="13036" y="17939"/>
                  <a:pt x="14310" y="17589"/>
                  <a:pt x="15609" y="17408"/>
                </a:cubicBezTo>
                <a:lnTo>
                  <a:pt x="15609" y="1688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46" name="Gruppieren"/>
          <p:cNvGrpSpPr/>
          <p:nvPr/>
        </p:nvGrpSpPr>
        <p:grpSpPr>
          <a:xfrm rot="134046">
            <a:off x="2103807" y="2716613"/>
            <a:ext cx="777562" cy="792958"/>
            <a:chOff x="0" y="0"/>
            <a:chExt cx="777560" cy="792957"/>
          </a:xfrm>
        </p:grpSpPr>
        <p:sp>
          <p:nvSpPr>
            <p:cNvPr id="535" name="Kreis"/>
            <p:cNvSpPr/>
            <p:nvPr/>
          </p:nvSpPr>
          <p:spPr>
            <a:xfrm>
              <a:off x="0" y="304161"/>
              <a:ext cx="208942" cy="20894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36" name="Kreis"/>
            <p:cNvSpPr/>
            <p:nvPr/>
          </p:nvSpPr>
          <p:spPr>
            <a:xfrm>
              <a:off x="311246" y="614600"/>
              <a:ext cx="178359" cy="17835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37" name="Kreis"/>
            <p:cNvSpPr/>
            <p:nvPr/>
          </p:nvSpPr>
          <p:spPr>
            <a:xfrm>
              <a:off x="601027" y="329284"/>
              <a:ext cx="147963" cy="14796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38" name="Kreis"/>
            <p:cNvSpPr/>
            <p:nvPr/>
          </p:nvSpPr>
          <p:spPr>
            <a:xfrm>
              <a:off x="525899" y="0"/>
              <a:ext cx="141109" cy="14110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39" name="Kreis"/>
            <p:cNvSpPr/>
            <p:nvPr/>
          </p:nvSpPr>
          <p:spPr>
            <a:xfrm>
              <a:off x="225385" y="160287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40" name="Kreis"/>
            <p:cNvSpPr/>
            <p:nvPr/>
          </p:nvSpPr>
          <p:spPr>
            <a:xfrm>
              <a:off x="339901" y="387443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41" name="Kreis"/>
            <p:cNvSpPr/>
            <p:nvPr/>
          </p:nvSpPr>
          <p:spPr>
            <a:xfrm>
              <a:off x="441861" y="178157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42" name="Kreis"/>
            <p:cNvSpPr/>
            <p:nvPr/>
          </p:nvSpPr>
          <p:spPr>
            <a:xfrm>
              <a:off x="656513" y="140593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43" name="Kreis"/>
            <p:cNvSpPr/>
            <p:nvPr/>
          </p:nvSpPr>
          <p:spPr>
            <a:xfrm>
              <a:off x="107326" y="68399"/>
              <a:ext cx="100903" cy="10090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44" name="Kreis"/>
            <p:cNvSpPr/>
            <p:nvPr/>
          </p:nvSpPr>
          <p:spPr>
            <a:xfrm>
              <a:off x="493701" y="519169"/>
              <a:ext cx="100903" cy="10090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45" name="Kreis"/>
            <p:cNvSpPr/>
            <p:nvPr/>
          </p:nvSpPr>
          <p:spPr>
            <a:xfrm>
              <a:off x="224725" y="513803"/>
              <a:ext cx="100903" cy="10090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47" name="Form"/>
          <p:cNvSpPr/>
          <p:nvPr/>
        </p:nvSpPr>
        <p:spPr>
          <a:xfrm flipH="1">
            <a:off x="2495699" y="6039427"/>
            <a:ext cx="466577" cy="961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31" y="0"/>
                </a:moveTo>
                <a:cubicBezTo>
                  <a:pt x="2587" y="0"/>
                  <a:pt x="2058" y="1"/>
                  <a:pt x="1500" y="86"/>
                </a:cubicBezTo>
                <a:cubicBezTo>
                  <a:pt x="886" y="195"/>
                  <a:pt x="402" y="430"/>
                  <a:pt x="178" y="728"/>
                </a:cubicBezTo>
                <a:cubicBezTo>
                  <a:pt x="0" y="1001"/>
                  <a:pt x="0" y="1257"/>
                  <a:pt x="0" y="1762"/>
                </a:cubicBezTo>
                <a:lnTo>
                  <a:pt x="0" y="19830"/>
                </a:lnTo>
                <a:cubicBezTo>
                  <a:pt x="0" y="20343"/>
                  <a:pt x="0" y="20599"/>
                  <a:pt x="178" y="20872"/>
                </a:cubicBezTo>
                <a:cubicBezTo>
                  <a:pt x="402" y="21170"/>
                  <a:pt x="886" y="21405"/>
                  <a:pt x="1500" y="21514"/>
                </a:cubicBezTo>
                <a:cubicBezTo>
                  <a:pt x="2062" y="21600"/>
                  <a:pt x="2590" y="21600"/>
                  <a:pt x="3631" y="21600"/>
                </a:cubicBezTo>
                <a:lnTo>
                  <a:pt x="17953" y="21600"/>
                </a:lnTo>
                <a:cubicBezTo>
                  <a:pt x="19010" y="21600"/>
                  <a:pt x="19538" y="21600"/>
                  <a:pt x="20100" y="21514"/>
                </a:cubicBezTo>
                <a:cubicBezTo>
                  <a:pt x="20714" y="21405"/>
                  <a:pt x="21198" y="21170"/>
                  <a:pt x="21422" y="20872"/>
                </a:cubicBezTo>
                <a:cubicBezTo>
                  <a:pt x="21600" y="20599"/>
                  <a:pt x="21600" y="20343"/>
                  <a:pt x="21600" y="19838"/>
                </a:cubicBezTo>
                <a:lnTo>
                  <a:pt x="21600" y="1770"/>
                </a:lnTo>
                <a:cubicBezTo>
                  <a:pt x="21600" y="1257"/>
                  <a:pt x="21600" y="1001"/>
                  <a:pt x="21422" y="728"/>
                </a:cubicBezTo>
                <a:cubicBezTo>
                  <a:pt x="21198" y="430"/>
                  <a:pt x="20714" y="195"/>
                  <a:pt x="20100" y="86"/>
                </a:cubicBezTo>
                <a:cubicBezTo>
                  <a:pt x="19538" y="0"/>
                  <a:pt x="19010" y="0"/>
                  <a:pt x="17969" y="0"/>
                </a:cubicBezTo>
                <a:lnTo>
                  <a:pt x="3647" y="0"/>
                </a:lnTo>
                <a:lnTo>
                  <a:pt x="3631" y="0"/>
                </a:lnTo>
                <a:close/>
                <a:moveTo>
                  <a:pt x="7696" y="802"/>
                </a:moveTo>
                <a:lnTo>
                  <a:pt x="13907" y="802"/>
                </a:lnTo>
                <a:cubicBezTo>
                  <a:pt x="14209" y="802"/>
                  <a:pt x="14455" y="921"/>
                  <a:pt x="14455" y="1068"/>
                </a:cubicBezTo>
                <a:cubicBezTo>
                  <a:pt x="14455" y="1215"/>
                  <a:pt x="14209" y="1334"/>
                  <a:pt x="13907" y="1334"/>
                </a:cubicBezTo>
                <a:lnTo>
                  <a:pt x="7696" y="1334"/>
                </a:lnTo>
                <a:cubicBezTo>
                  <a:pt x="7393" y="1334"/>
                  <a:pt x="7147" y="1215"/>
                  <a:pt x="7147" y="1068"/>
                </a:cubicBezTo>
                <a:cubicBezTo>
                  <a:pt x="7147" y="921"/>
                  <a:pt x="7393" y="802"/>
                  <a:pt x="7696" y="802"/>
                </a:cubicBezTo>
                <a:close/>
                <a:moveTo>
                  <a:pt x="1959" y="2421"/>
                </a:moveTo>
                <a:lnTo>
                  <a:pt x="19641" y="2421"/>
                </a:lnTo>
                <a:lnTo>
                  <a:pt x="19641" y="17546"/>
                </a:lnTo>
                <a:lnTo>
                  <a:pt x="1959" y="17546"/>
                </a:lnTo>
                <a:lnTo>
                  <a:pt x="1959" y="2421"/>
                </a:lnTo>
                <a:close/>
                <a:moveTo>
                  <a:pt x="10801" y="18632"/>
                </a:moveTo>
                <a:cubicBezTo>
                  <a:pt x="11365" y="18632"/>
                  <a:pt x="11926" y="18737"/>
                  <a:pt x="12356" y="18946"/>
                </a:cubicBezTo>
                <a:cubicBezTo>
                  <a:pt x="13216" y="19363"/>
                  <a:pt x="13216" y="20040"/>
                  <a:pt x="12356" y="20457"/>
                </a:cubicBezTo>
                <a:cubicBezTo>
                  <a:pt x="11496" y="20875"/>
                  <a:pt x="10104" y="20875"/>
                  <a:pt x="9244" y="20457"/>
                </a:cubicBezTo>
                <a:cubicBezTo>
                  <a:pt x="8384" y="20040"/>
                  <a:pt x="8384" y="19363"/>
                  <a:pt x="9244" y="18946"/>
                </a:cubicBezTo>
                <a:cubicBezTo>
                  <a:pt x="9674" y="18737"/>
                  <a:pt x="10238" y="18632"/>
                  <a:pt x="10801" y="1863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8" name="Form"/>
          <p:cNvSpPr/>
          <p:nvPr/>
        </p:nvSpPr>
        <p:spPr>
          <a:xfrm flipH="1">
            <a:off x="1123502" y="5864621"/>
            <a:ext cx="1551782" cy="985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extrusionOk="0">
                <a:moveTo>
                  <a:pt x="983" y="0"/>
                </a:moveTo>
                <a:cubicBezTo>
                  <a:pt x="843" y="0"/>
                  <a:pt x="735" y="-1"/>
                  <a:pt x="646" y="8"/>
                </a:cubicBezTo>
                <a:cubicBezTo>
                  <a:pt x="557" y="17"/>
                  <a:pt x="484" y="40"/>
                  <a:pt x="409" y="78"/>
                </a:cubicBezTo>
                <a:cubicBezTo>
                  <a:pt x="327" y="125"/>
                  <a:pt x="255" y="198"/>
                  <a:pt x="193" y="295"/>
                </a:cubicBezTo>
                <a:cubicBezTo>
                  <a:pt x="132" y="392"/>
                  <a:pt x="85" y="505"/>
                  <a:pt x="55" y="634"/>
                </a:cubicBezTo>
                <a:cubicBezTo>
                  <a:pt x="31" y="753"/>
                  <a:pt x="18" y="868"/>
                  <a:pt x="11" y="1008"/>
                </a:cubicBezTo>
                <a:cubicBezTo>
                  <a:pt x="4" y="1148"/>
                  <a:pt x="0" y="1318"/>
                  <a:pt x="0" y="1538"/>
                </a:cubicBezTo>
                <a:lnTo>
                  <a:pt x="0" y="3043"/>
                </a:lnTo>
                <a:lnTo>
                  <a:pt x="779" y="3051"/>
                </a:lnTo>
                <a:lnTo>
                  <a:pt x="779" y="1147"/>
                </a:lnTo>
                <a:lnTo>
                  <a:pt x="18694" y="1147"/>
                </a:lnTo>
                <a:lnTo>
                  <a:pt x="18694" y="20449"/>
                </a:lnTo>
                <a:lnTo>
                  <a:pt x="3022" y="20449"/>
                </a:lnTo>
                <a:lnTo>
                  <a:pt x="3022" y="21596"/>
                </a:lnTo>
                <a:lnTo>
                  <a:pt x="20616" y="21596"/>
                </a:lnTo>
                <a:cubicBezTo>
                  <a:pt x="20759" y="21596"/>
                  <a:pt x="20869" y="21599"/>
                  <a:pt x="20959" y="21588"/>
                </a:cubicBezTo>
                <a:cubicBezTo>
                  <a:pt x="21049" y="21577"/>
                  <a:pt x="21121" y="21556"/>
                  <a:pt x="21196" y="21518"/>
                </a:cubicBezTo>
                <a:cubicBezTo>
                  <a:pt x="21278" y="21473"/>
                  <a:pt x="21350" y="21397"/>
                  <a:pt x="21412" y="21301"/>
                </a:cubicBezTo>
                <a:cubicBezTo>
                  <a:pt x="21473" y="21205"/>
                  <a:pt x="21520" y="21089"/>
                  <a:pt x="21550" y="20962"/>
                </a:cubicBezTo>
                <a:cubicBezTo>
                  <a:pt x="21574" y="20843"/>
                  <a:pt x="21588" y="20730"/>
                  <a:pt x="21594" y="20588"/>
                </a:cubicBezTo>
                <a:cubicBezTo>
                  <a:pt x="21600" y="20446"/>
                  <a:pt x="21600" y="20278"/>
                  <a:pt x="21600" y="20058"/>
                </a:cubicBezTo>
                <a:lnTo>
                  <a:pt x="21600" y="1547"/>
                </a:lnTo>
                <a:cubicBezTo>
                  <a:pt x="21600" y="1323"/>
                  <a:pt x="21600" y="1149"/>
                  <a:pt x="21594" y="1008"/>
                </a:cubicBezTo>
                <a:cubicBezTo>
                  <a:pt x="21588" y="867"/>
                  <a:pt x="21574" y="753"/>
                  <a:pt x="21550" y="634"/>
                </a:cubicBezTo>
                <a:cubicBezTo>
                  <a:pt x="21520" y="505"/>
                  <a:pt x="21473" y="392"/>
                  <a:pt x="21412" y="295"/>
                </a:cubicBezTo>
                <a:cubicBezTo>
                  <a:pt x="21350" y="198"/>
                  <a:pt x="21278" y="125"/>
                  <a:pt x="21196" y="78"/>
                </a:cubicBezTo>
                <a:cubicBezTo>
                  <a:pt x="21121" y="40"/>
                  <a:pt x="21048" y="17"/>
                  <a:pt x="20959" y="8"/>
                </a:cubicBezTo>
                <a:cubicBezTo>
                  <a:pt x="20870" y="-1"/>
                  <a:pt x="20762" y="0"/>
                  <a:pt x="20622" y="0"/>
                </a:cubicBezTo>
                <a:lnTo>
                  <a:pt x="989" y="0"/>
                </a:lnTo>
                <a:lnTo>
                  <a:pt x="983" y="0"/>
                </a:lnTo>
                <a:close/>
                <a:moveTo>
                  <a:pt x="20108" y="9381"/>
                </a:moveTo>
                <a:cubicBezTo>
                  <a:pt x="20339" y="9381"/>
                  <a:pt x="20567" y="9521"/>
                  <a:pt x="20743" y="9798"/>
                </a:cubicBezTo>
                <a:cubicBezTo>
                  <a:pt x="21096" y="10353"/>
                  <a:pt x="21096" y="11252"/>
                  <a:pt x="20743" y="11807"/>
                </a:cubicBezTo>
                <a:cubicBezTo>
                  <a:pt x="20391" y="12361"/>
                  <a:pt x="19820" y="12361"/>
                  <a:pt x="19467" y="11807"/>
                </a:cubicBezTo>
                <a:cubicBezTo>
                  <a:pt x="19115" y="11252"/>
                  <a:pt x="19115" y="10353"/>
                  <a:pt x="19467" y="9798"/>
                </a:cubicBezTo>
                <a:cubicBezTo>
                  <a:pt x="19644" y="9521"/>
                  <a:pt x="19877" y="9381"/>
                  <a:pt x="20108" y="938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9" name="Form"/>
          <p:cNvSpPr/>
          <p:nvPr/>
        </p:nvSpPr>
        <p:spPr>
          <a:xfrm flipH="1">
            <a:off x="1133448" y="7608120"/>
            <a:ext cx="466577" cy="961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31" y="0"/>
                </a:moveTo>
                <a:cubicBezTo>
                  <a:pt x="2587" y="0"/>
                  <a:pt x="2058" y="1"/>
                  <a:pt x="1500" y="86"/>
                </a:cubicBezTo>
                <a:cubicBezTo>
                  <a:pt x="886" y="195"/>
                  <a:pt x="402" y="430"/>
                  <a:pt x="178" y="728"/>
                </a:cubicBezTo>
                <a:cubicBezTo>
                  <a:pt x="0" y="1001"/>
                  <a:pt x="0" y="1257"/>
                  <a:pt x="0" y="1762"/>
                </a:cubicBezTo>
                <a:lnTo>
                  <a:pt x="0" y="19830"/>
                </a:lnTo>
                <a:cubicBezTo>
                  <a:pt x="0" y="20343"/>
                  <a:pt x="0" y="20599"/>
                  <a:pt x="178" y="20872"/>
                </a:cubicBezTo>
                <a:cubicBezTo>
                  <a:pt x="402" y="21170"/>
                  <a:pt x="886" y="21405"/>
                  <a:pt x="1500" y="21514"/>
                </a:cubicBezTo>
                <a:cubicBezTo>
                  <a:pt x="2062" y="21600"/>
                  <a:pt x="2590" y="21600"/>
                  <a:pt x="3631" y="21600"/>
                </a:cubicBezTo>
                <a:lnTo>
                  <a:pt x="17953" y="21600"/>
                </a:lnTo>
                <a:cubicBezTo>
                  <a:pt x="19010" y="21600"/>
                  <a:pt x="19538" y="21600"/>
                  <a:pt x="20100" y="21514"/>
                </a:cubicBezTo>
                <a:cubicBezTo>
                  <a:pt x="20714" y="21405"/>
                  <a:pt x="21198" y="21170"/>
                  <a:pt x="21422" y="20872"/>
                </a:cubicBezTo>
                <a:cubicBezTo>
                  <a:pt x="21600" y="20599"/>
                  <a:pt x="21600" y="20343"/>
                  <a:pt x="21600" y="19838"/>
                </a:cubicBezTo>
                <a:lnTo>
                  <a:pt x="21600" y="1770"/>
                </a:lnTo>
                <a:cubicBezTo>
                  <a:pt x="21600" y="1257"/>
                  <a:pt x="21600" y="1001"/>
                  <a:pt x="21422" y="728"/>
                </a:cubicBezTo>
                <a:cubicBezTo>
                  <a:pt x="21198" y="430"/>
                  <a:pt x="20714" y="195"/>
                  <a:pt x="20100" y="86"/>
                </a:cubicBezTo>
                <a:cubicBezTo>
                  <a:pt x="19538" y="0"/>
                  <a:pt x="19010" y="0"/>
                  <a:pt x="17969" y="0"/>
                </a:cubicBezTo>
                <a:lnTo>
                  <a:pt x="3647" y="0"/>
                </a:lnTo>
                <a:lnTo>
                  <a:pt x="3631" y="0"/>
                </a:lnTo>
                <a:close/>
                <a:moveTo>
                  <a:pt x="7696" y="802"/>
                </a:moveTo>
                <a:lnTo>
                  <a:pt x="13907" y="802"/>
                </a:lnTo>
                <a:cubicBezTo>
                  <a:pt x="14209" y="802"/>
                  <a:pt x="14455" y="921"/>
                  <a:pt x="14455" y="1068"/>
                </a:cubicBezTo>
                <a:cubicBezTo>
                  <a:pt x="14455" y="1215"/>
                  <a:pt x="14209" y="1334"/>
                  <a:pt x="13907" y="1334"/>
                </a:cubicBezTo>
                <a:lnTo>
                  <a:pt x="7696" y="1334"/>
                </a:lnTo>
                <a:cubicBezTo>
                  <a:pt x="7393" y="1334"/>
                  <a:pt x="7147" y="1215"/>
                  <a:pt x="7147" y="1068"/>
                </a:cubicBezTo>
                <a:cubicBezTo>
                  <a:pt x="7147" y="921"/>
                  <a:pt x="7393" y="802"/>
                  <a:pt x="7696" y="802"/>
                </a:cubicBezTo>
                <a:close/>
                <a:moveTo>
                  <a:pt x="1959" y="2421"/>
                </a:moveTo>
                <a:lnTo>
                  <a:pt x="19641" y="2421"/>
                </a:lnTo>
                <a:lnTo>
                  <a:pt x="19641" y="17546"/>
                </a:lnTo>
                <a:lnTo>
                  <a:pt x="1959" y="17546"/>
                </a:lnTo>
                <a:lnTo>
                  <a:pt x="1959" y="2421"/>
                </a:lnTo>
                <a:close/>
                <a:moveTo>
                  <a:pt x="10801" y="18632"/>
                </a:moveTo>
                <a:cubicBezTo>
                  <a:pt x="11365" y="18632"/>
                  <a:pt x="11926" y="18737"/>
                  <a:pt x="12356" y="18946"/>
                </a:cubicBezTo>
                <a:cubicBezTo>
                  <a:pt x="13216" y="19363"/>
                  <a:pt x="13216" y="20040"/>
                  <a:pt x="12356" y="20457"/>
                </a:cubicBezTo>
                <a:cubicBezTo>
                  <a:pt x="11496" y="20875"/>
                  <a:pt x="10104" y="20875"/>
                  <a:pt x="9244" y="20457"/>
                </a:cubicBezTo>
                <a:cubicBezTo>
                  <a:pt x="8384" y="20040"/>
                  <a:pt x="8384" y="19363"/>
                  <a:pt x="9244" y="18946"/>
                </a:cubicBezTo>
                <a:cubicBezTo>
                  <a:pt x="9674" y="18737"/>
                  <a:pt x="10238" y="18632"/>
                  <a:pt x="10801" y="1863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61" name="Gruppieren"/>
          <p:cNvGrpSpPr/>
          <p:nvPr/>
        </p:nvGrpSpPr>
        <p:grpSpPr>
          <a:xfrm>
            <a:off x="1205029" y="7891122"/>
            <a:ext cx="321243" cy="327603"/>
            <a:chOff x="0" y="0"/>
            <a:chExt cx="321241" cy="327602"/>
          </a:xfrm>
        </p:grpSpPr>
        <p:sp>
          <p:nvSpPr>
            <p:cNvPr id="550" name="Kreis"/>
            <p:cNvSpPr/>
            <p:nvPr/>
          </p:nvSpPr>
          <p:spPr>
            <a:xfrm>
              <a:off x="0" y="125661"/>
              <a:ext cx="86323" cy="8632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51" name="Kreis"/>
            <p:cNvSpPr/>
            <p:nvPr/>
          </p:nvSpPr>
          <p:spPr>
            <a:xfrm>
              <a:off x="128588" y="253916"/>
              <a:ext cx="73688" cy="73687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52" name="Kreis"/>
            <p:cNvSpPr/>
            <p:nvPr/>
          </p:nvSpPr>
          <p:spPr>
            <a:xfrm>
              <a:off x="248308" y="136040"/>
              <a:ext cx="61130" cy="6113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53" name="Kreis"/>
            <p:cNvSpPr/>
            <p:nvPr/>
          </p:nvSpPr>
          <p:spPr>
            <a:xfrm>
              <a:off x="217270" y="0"/>
              <a:ext cx="58298" cy="5829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54" name="Kreis"/>
            <p:cNvSpPr/>
            <p:nvPr/>
          </p:nvSpPr>
          <p:spPr>
            <a:xfrm>
              <a:off x="93115" y="66221"/>
              <a:ext cx="50011" cy="5001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55" name="Kreis"/>
            <p:cNvSpPr/>
            <p:nvPr/>
          </p:nvSpPr>
          <p:spPr>
            <a:xfrm>
              <a:off x="140427" y="160068"/>
              <a:ext cx="50010" cy="5001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56" name="Kreis"/>
            <p:cNvSpPr/>
            <p:nvPr/>
          </p:nvSpPr>
          <p:spPr>
            <a:xfrm>
              <a:off x="182550" y="73603"/>
              <a:ext cx="50011" cy="5001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57" name="Kreis"/>
            <p:cNvSpPr/>
            <p:nvPr/>
          </p:nvSpPr>
          <p:spPr>
            <a:xfrm>
              <a:off x="271232" y="58084"/>
              <a:ext cx="50010" cy="5001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58" name="Kreis"/>
            <p:cNvSpPr/>
            <p:nvPr/>
          </p:nvSpPr>
          <p:spPr>
            <a:xfrm>
              <a:off x="44340" y="28258"/>
              <a:ext cx="41688" cy="4168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59" name="Kreis"/>
            <p:cNvSpPr/>
            <p:nvPr/>
          </p:nvSpPr>
          <p:spPr>
            <a:xfrm>
              <a:off x="203967" y="214489"/>
              <a:ext cx="41688" cy="4168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60" name="Kreis"/>
            <p:cNvSpPr/>
            <p:nvPr/>
          </p:nvSpPr>
          <p:spPr>
            <a:xfrm>
              <a:off x="92843" y="212272"/>
              <a:ext cx="41687" cy="4168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573" name="Gruppieren"/>
          <p:cNvGrpSpPr/>
          <p:nvPr/>
        </p:nvGrpSpPr>
        <p:grpSpPr>
          <a:xfrm>
            <a:off x="1801180" y="7375097"/>
            <a:ext cx="1156629" cy="1179532"/>
            <a:chOff x="0" y="0"/>
            <a:chExt cx="1156627" cy="1179530"/>
          </a:xfrm>
        </p:grpSpPr>
        <p:sp>
          <p:nvSpPr>
            <p:cNvPr id="562" name="Kreis"/>
            <p:cNvSpPr/>
            <p:nvPr/>
          </p:nvSpPr>
          <p:spPr>
            <a:xfrm>
              <a:off x="0" y="452442"/>
              <a:ext cx="310802" cy="31080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63" name="Kreis"/>
            <p:cNvSpPr/>
            <p:nvPr/>
          </p:nvSpPr>
          <p:spPr>
            <a:xfrm>
              <a:off x="462981" y="914222"/>
              <a:ext cx="265310" cy="26530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64" name="Kreis"/>
            <p:cNvSpPr/>
            <p:nvPr/>
          </p:nvSpPr>
          <p:spPr>
            <a:xfrm>
              <a:off x="894033" y="489812"/>
              <a:ext cx="220096" cy="22009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65" name="Kreis"/>
            <p:cNvSpPr/>
            <p:nvPr/>
          </p:nvSpPr>
          <p:spPr>
            <a:xfrm>
              <a:off x="782279" y="0"/>
              <a:ext cx="209900" cy="20989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66" name="Kreis"/>
            <p:cNvSpPr/>
            <p:nvPr/>
          </p:nvSpPr>
          <p:spPr>
            <a:xfrm>
              <a:off x="335262" y="238428"/>
              <a:ext cx="180060" cy="18005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67" name="Kreis"/>
            <p:cNvSpPr/>
            <p:nvPr/>
          </p:nvSpPr>
          <p:spPr>
            <a:xfrm>
              <a:off x="505606" y="576325"/>
              <a:ext cx="180059" cy="18005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68" name="Kreis"/>
            <p:cNvSpPr/>
            <p:nvPr/>
          </p:nvSpPr>
          <p:spPr>
            <a:xfrm>
              <a:off x="657272" y="265010"/>
              <a:ext cx="180060" cy="18005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69" name="Kreis"/>
            <p:cNvSpPr/>
            <p:nvPr/>
          </p:nvSpPr>
          <p:spPr>
            <a:xfrm>
              <a:off x="976569" y="209133"/>
              <a:ext cx="180059" cy="18005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70" name="Kreis"/>
            <p:cNvSpPr/>
            <p:nvPr/>
          </p:nvSpPr>
          <p:spPr>
            <a:xfrm>
              <a:off x="159649" y="101744"/>
              <a:ext cx="150094" cy="15009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71" name="Kreis"/>
            <p:cNvSpPr/>
            <p:nvPr/>
          </p:nvSpPr>
          <p:spPr>
            <a:xfrm>
              <a:off x="734384" y="772269"/>
              <a:ext cx="150094" cy="15009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72" name="Kreis"/>
            <p:cNvSpPr/>
            <p:nvPr/>
          </p:nvSpPr>
          <p:spPr>
            <a:xfrm>
              <a:off x="334280" y="764287"/>
              <a:ext cx="150094" cy="15009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585" name="Gruppieren"/>
          <p:cNvGrpSpPr/>
          <p:nvPr/>
        </p:nvGrpSpPr>
        <p:grpSpPr>
          <a:xfrm>
            <a:off x="2043107" y="9106345"/>
            <a:ext cx="914702" cy="932815"/>
            <a:chOff x="0" y="0"/>
            <a:chExt cx="914700" cy="932813"/>
          </a:xfrm>
        </p:grpSpPr>
        <p:sp>
          <p:nvSpPr>
            <p:cNvPr id="574" name="Kreis"/>
            <p:cNvSpPr/>
            <p:nvPr/>
          </p:nvSpPr>
          <p:spPr>
            <a:xfrm>
              <a:off x="0" y="357806"/>
              <a:ext cx="245793" cy="24579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75" name="Kreis"/>
            <p:cNvSpPr/>
            <p:nvPr/>
          </p:nvSpPr>
          <p:spPr>
            <a:xfrm>
              <a:off x="366141" y="722998"/>
              <a:ext cx="209816" cy="20981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76" name="Kreis"/>
            <p:cNvSpPr/>
            <p:nvPr/>
          </p:nvSpPr>
          <p:spPr>
            <a:xfrm>
              <a:off x="707032" y="387360"/>
              <a:ext cx="174060" cy="17406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77" name="Kreis"/>
            <p:cNvSpPr/>
            <p:nvPr/>
          </p:nvSpPr>
          <p:spPr>
            <a:xfrm>
              <a:off x="618653" y="0"/>
              <a:ext cx="165996" cy="16599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78" name="Kreis"/>
            <p:cNvSpPr/>
            <p:nvPr/>
          </p:nvSpPr>
          <p:spPr>
            <a:xfrm>
              <a:off x="265137" y="188557"/>
              <a:ext cx="142397" cy="14239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79" name="Kreis"/>
            <p:cNvSpPr/>
            <p:nvPr/>
          </p:nvSpPr>
          <p:spPr>
            <a:xfrm>
              <a:off x="399851" y="455777"/>
              <a:ext cx="142397" cy="14239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80" name="Kreis"/>
            <p:cNvSpPr/>
            <p:nvPr/>
          </p:nvSpPr>
          <p:spPr>
            <a:xfrm>
              <a:off x="519794" y="209579"/>
              <a:ext cx="142397" cy="14239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81" name="Kreis"/>
            <p:cNvSpPr/>
            <p:nvPr/>
          </p:nvSpPr>
          <p:spPr>
            <a:xfrm>
              <a:off x="772304" y="165389"/>
              <a:ext cx="142397" cy="14239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82" name="Kreis"/>
            <p:cNvSpPr/>
            <p:nvPr/>
          </p:nvSpPr>
          <p:spPr>
            <a:xfrm>
              <a:off x="126256" y="80463"/>
              <a:ext cx="118699" cy="11870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83" name="Kreis"/>
            <p:cNvSpPr/>
            <p:nvPr/>
          </p:nvSpPr>
          <p:spPr>
            <a:xfrm>
              <a:off x="580776" y="610737"/>
              <a:ext cx="118700" cy="11869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84" name="Kreis"/>
            <p:cNvSpPr/>
            <p:nvPr/>
          </p:nvSpPr>
          <p:spPr>
            <a:xfrm>
              <a:off x="264360" y="604424"/>
              <a:ext cx="118700" cy="11870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86" name="Linie"/>
          <p:cNvSpPr/>
          <p:nvPr/>
        </p:nvSpPr>
        <p:spPr>
          <a:xfrm>
            <a:off x="1136733" y="8978379"/>
            <a:ext cx="993697" cy="1188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13269" y="21600"/>
                </a:moveTo>
                <a:cubicBezTo>
                  <a:pt x="14016" y="18211"/>
                  <a:pt x="15445" y="18832"/>
                  <a:pt x="16687" y="18799"/>
                </a:cubicBezTo>
                <a:cubicBezTo>
                  <a:pt x="17930" y="18767"/>
                  <a:pt x="19469" y="18460"/>
                  <a:pt x="19211" y="17068"/>
                </a:cubicBezTo>
                <a:cubicBezTo>
                  <a:pt x="19037" y="16134"/>
                  <a:pt x="19250" y="15837"/>
                  <a:pt x="19675" y="15341"/>
                </a:cubicBezTo>
                <a:cubicBezTo>
                  <a:pt x="20100" y="14844"/>
                  <a:pt x="19257" y="14402"/>
                  <a:pt x="19257" y="14402"/>
                </a:cubicBezTo>
                <a:lnTo>
                  <a:pt x="19746" y="14169"/>
                </a:lnTo>
                <a:cubicBezTo>
                  <a:pt x="19862" y="14115"/>
                  <a:pt x="19947" y="14034"/>
                  <a:pt x="19999" y="13935"/>
                </a:cubicBezTo>
                <a:cubicBezTo>
                  <a:pt x="20052" y="13836"/>
                  <a:pt x="20064" y="13725"/>
                  <a:pt x="20035" y="13619"/>
                </a:cubicBezTo>
                <a:cubicBezTo>
                  <a:pt x="20010" y="13533"/>
                  <a:pt x="19982" y="13430"/>
                  <a:pt x="19951" y="13301"/>
                </a:cubicBezTo>
                <a:cubicBezTo>
                  <a:pt x="19847" y="12874"/>
                  <a:pt x="20073" y="12502"/>
                  <a:pt x="20498" y="12373"/>
                </a:cubicBezTo>
                <a:cubicBezTo>
                  <a:pt x="20878" y="12259"/>
                  <a:pt x="21149" y="12097"/>
                  <a:pt x="21343" y="11942"/>
                </a:cubicBezTo>
                <a:cubicBezTo>
                  <a:pt x="21600" y="11736"/>
                  <a:pt x="21600" y="11374"/>
                  <a:pt x="21408" y="11120"/>
                </a:cubicBezTo>
                <a:cubicBezTo>
                  <a:pt x="20705" y="10193"/>
                  <a:pt x="19984" y="9173"/>
                  <a:pt x="19488" y="8520"/>
                </a:cubicBezTo>
                <a:cubicBezTo>
                  <a:pt x="18754" y="7554"/>
                  <a:pt x="19940" y="7036"/>
                  <a:pt x="19573" y="5994"/>
                </a:cubicBezTo>
                <a:cubicBezTo>
                  <a:pt x="18658" y="2406"/>
                  <a:pt x="15960" y="0"/>
                  <a:pt x="9155" y="0"/>
                </a:cubicBez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9" y="21600"/>
                  <a:pt x="1429" y="216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grpSp>
        <p:nvGrpSpPr>
          <p:cNvPr id="598" name="Gruppieren"/>
          <p:cNvGrpSpPr/>
          <p:nvPr/>
        </p:nvGrpSpPr>
        <p:grpSpPr>
          <a:xfrm rot="192012">
            <a:off x="1322861" y="9160863"/>
            <a:ext cx="447864" cy="456733"/>
            <a:chOff x="0" y="0"/>
            <a:chExt cx="447863" cy="456732"/>
          </a:xfrm>
        </p:grpSpPr>
        <p:sp>
          <p:nvSpPr>
            <p:cNvPr id="587" name="Kreis"/>
            <p:cNvSpPr/>
            <p:nvPr/>
          </p:nvSpPr>
          <p:spPr>
            <a:xfrm>
              <a:off x="0" y="175193"/>
              <a:ext cx="120348" cy="120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88" name="Kreis"/>
            <p:cNvSpPr/>
            <p:nvPr/>
          </p:nvSpPr>
          <p:spPr>
            <a:xfrm>
              <a:off x="179273" y="354000"/>
              <a:ext cx="102732" cy="10273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89" name="Kreis"/>
            <p:cNvSpPr/>
            <p:nvPr/>
          </p:nvSpPr>
          <p:spPr>
            <a:xfrm>
              <a:off x="346182" y="189662"/>
              <a:ext cx="85225" cy="8522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90" name="Kreis"/>
            <p:cNvSpPr/>
            <p:nvPr/>
          </p:nvSpPr>
          <p:spPr>
            <a:xfrm>
              <a:off x="302910" y="0"/>
              <a:ext cx="81277" cy="8127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91" name="Kreis"/>
            <p:cNvSpPr/>
            <p:nvPr/>
          </p:nvSpPr>
          <p:spPr>
            <a:xfrm>
              <a:off x="129818" y="92323"/>
              <a:ext cx="69722" cy="6972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92" name="Kreis"/>
            <p:cNvSpPr/>
            <p:nvPr/>
          </p:nvSpPr>
          <p:spPr>
            <a:xfrm>
              <a:off x="195778" y="223161"/>
              <a:ext cx="69722" cy="6972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93" name="Kreis"/>
            <p:cNvSpPr/>
            <p:nvPr/>
          </p:nvSpPr>
          <p:spPr>
            <a:xfrm>
              <a:off x="254505" y="102616"/>
              <a:ext cx="69722" cy="6972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94" name="Kreis"/>
            <p:cNvSpPr/>
            <p:nvPr/>
          </p:nvSpPr>
          <p:spPr>
            <a:xfrm>
              <a:off x="378141" y="80979"/>
              <a:ext cx="69723" cy="6972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95" name="Kreis"/>
            <p:cNvSpPr/>
            <p:nvPr/>
          </p:nvSpPr>
          <p:spPr>
            <a:xfrm>
              <a:off x="61818" y="39397"/>
              <a:ext cx="58119" cy="5811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96" name="Kreis"/>
            <p:cNvSpPr/>
            <p:nvPr/>
          </p:nvSpPr>
          <p:spPr>
            <a:xfrm>
              <a:off x="284364" y="299034"/>
              <a:ext cx="58119" cy="5811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97" name="Kreis"/>
            <p:cNvSpPr/>
            <p:nvPr/>
          </p:nvSpPr>
          <p:spPr>
            <a:xfrm>
              <a:off x="129438" y="295943"/>
              <a:ext cx="58119" cy="5811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99" name="Shape 187"/>
          <p:cNvSpPr txBox="1"/>
          <p:nvPr/>
        </p:nvSpPr>
        <p:spPr>
          <a:xfrm>
            <a:off x="3531332" y="3246564"/>
            <a:ext cx="376283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Print und digital </a:t>
            </a:r>
          </a:p>
        </p:txBody>
      </p:sp>
      <p:sp>
        <p:nvSpPr>
          <p:cNvPr id="600" name="Shape 187"/>
          <p:cNvSpPr txBox="1"/>
          <p:nvPr/>
        </p:nvSpPr>
        <p:spPr>
          <a:xfrm>
            <a:off x="3531332" y="4880597"/>
            <a:ext cx="78933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Eine smarte Dimension für Informationen</a:t>
            </a:r>
          </a:p>
        </p:txBody>
      </p:sp>
      <p:sp>
        <p:nvSpPr>
          <p:cNvPr id="601" name="Shape 187"/>
          <p:cNvSpPr txBox="1"/>
          <p:nvPr/>
        </p:nvSpPr>
        <p:spPr>
          <a:xfrm>
            <a:off x="3531332" y="6456664"/>
            <a:ext cx="78933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Auf Smartphone oder Tablet Ihrer Kunden</a:t>
            </a:r>
          </a:p>
        </p:txBody>
      </p:sp>
      <p:sp>
        <p:nvSpPr>
          <p:cNvPr id="602" name="Shape 187"/>
          <p:cNvSpPr txBox="1"/>
          <p:nvPr/>
        </p:nvSpPr>
        <p:spPr>
          <a:xfrm>
            <a:off x="3531332" y="7981931"/>
            <a:ext cx="78933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Alle Informationen auf dem Display</a:t>
            </a:r>
          </a:p>
        </p:txBody>
      </p:sp>
      <p:sp>
        <p:nvSpPr>
          <p:cNvPr id="603" name="Shape 187"/>
          <p:cNvSpPr txBox="1"/>
          <p:nvPr/>
        </p:nvSpPr>
        <p:spPr>
          <a:xfrm>
            <a:off x="3531332" y="9503335"/>
            <a:ext cx="78933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Aufmerksamkeit = 100%</a:t>
            </a:r>
          </a:p>
        </p:txBody>
      </p:sp>
      <p:sp>
        <p:nvSpPr>
          <p:cNvPr id="604" name="Shape 187"/>
          <p:cNvSpPr txBox="1"/>
          <p:nvPr/>
        </p:nvSpPr>
        <p:spPr>
          <a:xfrm>
            <a:off x="12119229" y="2867391"/>
            <a:ext cx="1140125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/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Schaffen Sie eine neue Welt hinter Ihren Druckprodukten </a:t>
            </a:r>
          </a:p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mit zusätzlichen Inhalten.</a:t>
            </a:r>
          </a:p>
        </p:txBody>
      </p:sp>
      <p:sp>
        <p:nvSpPr>
          <p:cNvPr id="605" name="Shape 187"/>
          <p:cNvSpPr txBox="1"/>
          <p:nvPr/>
        </p:nvSpPr>
        <p:spPr>
          <a:xfrm>
            <a:off x="12119229" y="4932311"/>
            <a:ext cx="114012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Wecken Sie Emotionen mittels Video, Grafiken und 3D.</a:t>
            </a:r>
          </a:p>
        </p:txBody>
      </p:sp>
      <p:sp>
        <p:nvSpPr>
          <p:cNvPr id="606" name="Shape 187"/>
          <p:cNvSpPr txBox="1"/>
          <p:nvPr/>
        </p:nvSpPr>
        <p:spPr>
          <a:xfrm>
            <a:off x="12119229" y="6077491"/>
            <a:ext cx="1140125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Aktuelle Angebote, Videos, Produkte, Bilder und Dokumente sind sofort verfügbar.</a:t>
            </a:r>
          </a:p>
        </p:txBody>
      </p:sp>
      <p:sp>
        <p:nvSpPr>
          <p:cNvPr id="607" name="Shape 187"/>
          <p:cNvSpPr txBox="1"/>
          <p:nvPr/>
        </p:nvSpPr>
        <p:spPr>
          <a:xfrm>
            <a:off x="12119229" y="7602758"/>
            <a:ext cx="1140125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Unmittelbarer Zugriff auf Links zu Websites, Verkaufsangebote, soziale Netzwerke, Kontakte etc.</a:t>
            </a:r>
          </a:p>
        </p:txBody>
      </p:sp>
      <p:sp>
        <p:nvSpPr>
          <p:cNvPr id="608" name="Shape 187"/>
          <p:cNvSpPr txBox="1"/>
          <p:nvPr/>
        </p:nvSpPr>
        <p:spPr>
          <a:xfrm>
            <a:off x="12119229" y="9124162"/>
            <a:ext cx="1140125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/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Partizipative Kommunikation – der Kunde steuert selbst: </a:t>
            </a:r>
          </a:p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»Jeden genau dort abholen, wo er ist.«</a:t>
            </a:r>
          </a:p>
        </p:txBody>
      </p:sp>
      <p:sp>
        <p:nvSpPr>
          <p:cNvPr id="609" name="Form"/>
          <p:cNvSpPr/>
          <p:nvPr/>
        </p:nvSpPr>
        <p:spPr>
          <a:xfrm>
            <a:off x="2387820" y="4410210"/>
            <a:ext cx="288154" cy="717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068" y="0"/>
                  <a:pt x="7328" y="273"/>
                  <a:pt x="6006" y="804"/>
                </a:cubicBezTo>
                <a:cubicBezTo>
                  <a:pt x="3363" y="1865"/>
                  <a:pt x="3363" y="3580"/>
                  <a:pt x="6006" y="4642"/>
                </a:cubicBezTo>
                <a:cubicBezTo>
                  <a:pt x="8649" y="5703"/>
                  <a:pt x="12923" y="5703"/>
                  <a:pt x="15566" y="4642"/>
                </a:cubicBezTo>
                <a:cubicBezTo>
                  <a:pt x="18209" y="3580"/>
                  <a:pt x="18208" y="1865"/>
                  <a:pt x="15566" y="804"/>
                </a:cubicBezTo>
                <a:cubicBezTo>
                  <a:pt x="14244" y="273"/>
                  <a:pt x="12532" y="0"/>
                  <a:pt x="10800" y="0"/>
                </a:cubicBezTo>
                <a:close/>
                <a:moveTo>
                  <a:pt x="6486" y="7438"/>
                </a:moveTo>
                <a:lnTo>
                  <a:pt x="6486" y="17943"/>
                </a:lnTo>
                <a:lnTo>
                  <a:pt x="0" y="17943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7943"/>
                </a:lnTo>
                <a:lnTo>
                  <a:pt x="15622" y="17943"/>
                </a:lnTo>
                <a:lnTo>
                  <a:pt x="15622" y="7438"/>
                </a:lnTo>
                <a:lnTo>
                  <a:pt x="6486" y="74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0" name="Rechteck"/>
          <p:cNvSpPr/>
          <p:nvPr/>
        </p:nvSpPr>
        <p:spPr>
          <a:xfrm>
            <a:off x="1144574" y="4573827"/>
            <a:ext cx="469725" cy="822422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611" name="Rechteck"/>
          <p:cNvSpPr/>
          <p:nvPr/>
        </p:nvSpPr>
        <p:spPr>
          <a:xfrm rot="16200000">
            <a:off x="1760042" y="4044196"/>
            <a:ext cx="944806" cy="1447365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168B5576-9DCD-4353-97F1-7D7D8BEA7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174"/>
          <p:cNvSpPr txBox="1"/>
          <p:nvPr/>
        </p:nvSpPr>
        <p:spPr>
          <a:xfrm>
            <a:off x="931830" y="854304"/>
            <a:ext cx="2252034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Vorteile</a:t>
            </a:r>
            <a:r>
              <a:rPr lang="de-DE" dirty="0"/>
              <a:t>/Nutzen</a:t>
            </a:r>
            <a:endParaRPr dirty="0"/>
          </a:p>
        </p:txBody>
      </p:sp>
      <p:sp>
        <p:nvSpPr>
          <p:cNvPr id="615" name="Rechteck"/>
          <p:cNvSpPr/>
          <p:nvPr/>
        </p:nvSpPr>
        <p:spPr>
          <a:xfrm>
            <a:off x="928334" y="2552916"/>
            <a:ext cx="10668809" cy="1401630"/>
          </a:xfrm>
          <a:prstGeom prst="rect">
            <a:avLst/>
          </a:prstGeom>
          <a:solidFill>
            <a:srgbClr val="CDCD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6" name="Rechteck"/>
          <p:cNvSpPr/>
          <p:nvPr/>
        </p:nvSpPr>
        <p:spPr>
          <a:xfrm>
            <a:off x="928334" y="4128982"/>
            <a:ext cx="10668001" cy="1401630"/>
          </a:xfrm>
          <a:prstGeom prst="rect">
            <a:avLst/>
          </a:prstGeom>
          <a:solidFill>
            <a:srgbClr val="CDCD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7" name="Rechteck"/>
          <p:cNvSpPr/>
          <p:nvPr/>
        </p:nvSpPr>
        <p:spPr>
          <a:xfrm>
            <a:off x="928334" y="5705049"/>
            <a:ext cx="10668001" cy="1401630"/>
          </a:xfrm>
          <a:prstGeom prst="rect">
            <a:avLst/>
          </a:prstGeom>
          <a:solidFill>
            <a:srgbClr val="CDCD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8" name="Rechteck"/>
          <p:cNvSpPr/>
          <p:nvPr/>
        </p:nvSpPr>
        <p:spPr>
          <a:xfrm>
            <a:off x="928334" y="7281116"/>
            <a:ext cx="10668001" cy="1401630"/>
          </a:xfrm>
          <a:prstGeom prst="rect">
            <a:avLst/>
          </a:prstGeom>
          <a:solidFill>
            <a:srgbClr val="CDCD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9" name="Rechteck"/>
          <p:cNvSpPr/>
          <p:nvPr/>
        </p:nvSpPr>
        <p:spPr>
          <a:xfrm>
            <a:off x="928334" y="8857183"/>
            <a:ext cx="10668001" cy="1401630"/>
          </a:xfrm>
          <a:prstGeom prst="rect">
            <a:avLst/>
          </a:prstGeom>
          <a:solidFill>
            <a:srgbClr val="CDCD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0" name="Rechteck"/>
          <p:cNvSpPr/>
          <p:nvPr/>
        </p:nvSpPr>
        <p:spPr>
          <a:xfrm>
            <a:off x="928334" y="10433249"/>
            <a:ext cx="10668001" cy="1401631"/>
          </a:xfrm>
          <a:prstGeom prst="rect">
            <a:avLst/>
          </a:prstGeom>
          <a:solidFill>
            <a:srgbClr val="F8990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1" name="Form"/>
          <p:cNvSpPr/>
          <p:nvPr/>
        </p:nvSpPr>
        <p:spPr>
          <a:xfrm>
            <a:off x="1131874" y="2961608"/>
            <a:ext cx="911158" cy="846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4" extrusionOk="0">
                <a:moveTo>
                  <a:pt x="17783" y="2"/>
                </a:moveTo>
                <a:cubicBezTo>
                  <a:pt x="16815" y="19"/>
                  <a:pt x="15849" y="109"/>
                  <a:pt x="14890" y="272"/>
                </a:cubicBezTo>
                <a:cubicBezTo>
                  <a:pt x="13498" y="510"/>
                  <a:pt x="12133" y="902"/>
                  <a:pt x="10816" y="1441"/>
                </a:cubicBezTo>
                <a:cubicBezTo>
                  <a:pt x="9492" y="902"/>
                  <a:pt x="8119" y="510"/>
                  <a:pt x="6719" y="272"/>
                </a:cubicBezTo>
                <a:cubicBezTo>
                  <a:pt x="4802" y="-52"/>
                  <a:pt x="2851" y="-86"/>
                  <a:pt x="926" y="174"/>
                </a:cubicBezTo>
                <a:lnTo>
                  <a:pt x="926" y="693"/>
                </a:lnTo>
                <a:lnTo>
                  <a:pt x="926" y="1886"/>
                </a:lnTo>
                <a:cubicBezTo>
                  <a:pt x="616" y="1967"/>
                  <a:pt x="307" y="2053"/>
                  <a:pt x="0" y="2150"/>
                </a:cubicBezTo>
                <a:lnTo>
                  <a:pt x="0" y="2238"/>
                </a:lnTo>
                <a:lnTo>
                  <a:pt x="0" y="2669"/>
                </a:lnTo>
                <a:lnTo>
                  <a:pt x="0" y="20995"/>
                </a:lnTo>
                <a:lnTo>
                  <a:pt x="0" y="21013"/>
                </a:lnTo>
                <a:lnTo>
                  <a:pt x="0" y="21514"/>
                </a:lnTo>
                <a:cubicBezTo>
                  <a:pt x="1861" y="20925"/>
                  <a:pt x="3790" y="20618"/>
                  <a:pt x="5730" y="20603"/>
                </a:cubicBezTo>
                <a:cubicBezTo>
                  <a:pt x="7428" y="20590"/>
                  <a:pt x="9121" y="20800"/>
                  <a:pt x="10771" y="21229"/>
                </a:cubicBezTo>
                <a:lnTo>
                  <a:pt x="10771" y="21243"/>
                </a:lnTo>
                <a:cubicBezTo>
                  <a:pt x="10781" y="21240"/>
                  <a:pt x="10791" y="21239"/>
                  <a:pt x="10800" y="21236"/>
                </a:cubicBezTo>
                <a:cubicBezTo>
                  <a:pt x="10809" y="21239"/>
                  <a:pt x="10818" y="21240"/>
                  <a:pt x="10828" y="21243"/>
                </a:cubicBezTo>
                <a:lnTo>
                  <a:pt x="10828" y="21230"/>
                </a:lnTo>
                <a:cubicBezTo>
                  <a:pt x="12478" y="20801"/>
                  <a:pt x="14171" y="20590"/>
                  <a:pt x="15869" y="20603"/>
                </a:cubicBezTo>
                <a:cubicBezTo>
                  <a:pt x="17809" y="20618"/>
                  <a:pt x="19739" y="20925"/>
                  <a:pt x="21600" y="21514"/>
                </a:cubicBezTo>
                <a:lnTo>
                  <a:pt x="21600" y="21013"/>
                </a:lnTo>
                <a:lnTo>
                  <a:pt x="21600" y="20995"/>
                </a:lnTo>
                <a:lnTo>
                  <a:pt x="21600" y="2669"/>
                </a:lnTo>
                <a:lnTo>
                  <a:pt x="21600" y="2238"/>
                </a:lnTo>
                <a:lnTo>
                  <a:pt x="21600" y="2150"/>
                </a:lnTo>
                <a:cubicBezTo>
                  <a:pt x="21297" y="2054"/>
                  <a:pt x="20990" y="1969"/>
                  <a:pt x="20684" y="1889"/>
                </a:cubicBezTo>
                <a:lnTo>
                  <a:pt x="20684" y="693"/>
                </a:lnTo>
                <a:lnTo>
                  <a:pt x="20684" y="174"/>
                </a:lnTo>
                <a:cubicBezTo>
                  <a:pt x="19721" y="43"/>
                  <a:pt x="18751" y="-14"/>
                  <a:pt x="17783" y="2"/>
                </a:cubicBezTo>
                <a:close/>
                <a:moveTo>
                  <a:pt x="17783" y="522"/>
                </a:moveTo>
                <a:cubicBezTo>
                  <a:pt x="18587" y="508"/>
                  <a:pt x="19393" y="548"/>
                  <a:pt x="20194" y="637"/>
                </a:cubicBezTo>
                <a:lnTo>
                  <a:pt x="20194" y="18950"/>
                </a:lnTo>
                <a:cubicBezTo>
                  <a:pt x="18427" y="18755"/>
                  <a:pt x="16643" y="18804"/>
                  <a:pt x="14887" y="19104"/>
                </a:cubicBezTo>
                <a:cubicBezTo>
                  <a:pt x="13586" y="19326"/>
                  <a:pt x="12310" y="19689"/>
                  <a:pt x="11073" y="20175"/>
                </a:cubicBezTo>
                <a:lnTo>
                  <a:pt x="11073" y="1863"/>
                </a:lnTo>
                <a:cubicBezTo>
                  <a:pt x="12311" y="1377"/>
                  <a:pt x="13588" y="1014"/>
                  <a:pt x="14890" y="792"/>
                </a:cubicBezTo>
                <a:cubicBezTo>
                  <a:pt x="15849" y="628"/>
                  <a:pt x="16815" y="538"/>
                  <a:pt x="17783" y="522"/>
                </a:cubicBezTo>
                <a:close/>
                <a:moveTo>
                  <a:pt x="3222" y="524"/>
                </a:moveTo>
                <a:cubicBezTo>
                  <a:pt x="3424" y="521"/>
                  <a:pt x="3625" y="521"/>
                  <a:pt x="3826" y="524"/>
                </a:cubicBezTo>
                <a:cubicBezTo>
                  <a:pt x="4794" y="540"/>
                  <a:pt x="5761" y="629"/>
                  <a:pt x="6719" y="792"/>
                </a:cubicBezTo>
                <a:cubicBezTo>
                  <a:pt x="8038" y="1015"/>
                  <a:pt x="9331" y="1381"/>
                  <a:pt x="10584" y="1873"/>
                </a:cubicBezTo>
                <a:lnTo>
                  <a:pt x="10584" y="20185"/>
                </a:lnTo>
                <a:cubicBezTo>
                  <a:pt x="9331" y="19693"/>
                  <a:pt x="8038" y="19327"/>
                  <a:pt x="6719" y="19104"/>
                </a:cubicBezTo>
                <a:cubicBezTo>
                  <a:pt x="4964" y="18807"/>
                  <a:pt x="3181" y="18757"/>
                  <a:pt x="1415" y="18950"/>
                </a:cubicBezTo>
                <a:lnTo>
                  <a:pt x="1415" y="638"/>
                </a:lnTo>
                <a:cubicBezTo>
                  <a:pt x="2016" y="572"/>
                  <a:pt x="2619" y="533"/>
                  <a:pt x="3222" y="524"/>
                </a:cubicBezTo>
                <a:close/>
                <a:moveTo>
                  <a:pt x="3995" y="2044"/>
                </a:moveTo>
                <a:cubicBezTo>
                  <a:pt x="3347" y="2044"/>
                  <a:pt x="2698" y="2087"/>
                  <a:pt x="2053" y="2173"/>
                </a:cubicBezTo>
                <a:lnTo>
                  <a:pt x="2053" y="2692"/>
                </a:lnTo>
                <a:cubicBezTo>
                  <a:pt x="3343" y="2521"/>
                  <a:pt x="4647" y="2521"/>
                  <a:pt x="5936" y="2692"/>
                </a:cubicBezTo>
                <a:cubicBezTo>
                  <a:pt x="7267" y="2869"/>
                  <a:pt x="8572" y="3225"/>
                  <a:pt x="9819" y="3754"/>
                </a:cubicBezTo>
                <a:lnTo>
                  <a:pt x="9819" y="3235"/>
                </a:lnTo>
                <a:cubicBezTo>
                  <a:pt x="8572" y="2705"/>
                  <a:pt x="7267" y="2349"/>
                  <a:pt x="5936" y="2173"/>
                </a:cubicBezTo>
                <a:cubicBezTo>
                  <a:pt x="5291" y="2087"/>
                  <a:pt x="4644" y="2044"/>
                  <a:pt x="3995" y="2044"/>
                </a:cubicBezTo>
                <a:close/>
                <a:moveTo>
                  <a:pt x="17644" y="2044"/>
                </a:moveTo>
                <a:cubicBezTo>
                  <a:pt x="16995" y="2044"/>
                  <a:pt x="16346" y="2087"/>
                  <a:pt x="15701" y="2173"/>
                </a:cubicBezTo>
                <a:cubicBezTo>
                  <a:pt x="14370" y="2349"/>
                  <a:pt x="13066" y="2705"/>
                  <a:pt x="11818" y="3235"/>
                </a:cubicBezTo>
                <a:lnTo>
                  <a:pt x="11818" y="3754"/>
                </a:lnTo>
                <a:cubicBezTo>
                  <a:pt x="13066" y="3225"/>
                  <a:pt x="14370" y="2869"/>
                  <a:pt x="15701" y="2692"/>
                </a:cubicBezTo>
                <a:cubicBezTo>
                  <a:pt x="16991" y="2521"/>
                  <a:pt x="18295" y="2521"/>
                  <a:pt x="19585" y="2692"/>
                </a:cubicBezTo>
                <a:lnTo>
                  <a:pt x="19585" y="2173"/>
                </a:lnTo>
                <a:cubicBezTo>
                  <a:pt x="18940" y="2087"/>
                  <a:pt x="18292" y="2044"/>
                  <a:pt x="17644" y="2044"/>
                </a:cubicBezTo>
                <a:close/>
                <a:moveTo>
                  <a:pt x="926" y="2408"/>
                </a:moveTo>
                <a:lnTo>
                  <a:pt x="926" y="19007"/>
                </a:lnTo>
                <a:lnTo>
                  <a:pt x="926" y="19224"/>
                </a:lnTo>
                <a:lnTo>
                  <a:pt x="926" y="19526"/>
                </a:lnTo>
                <a:cubicBezTo>
                  <a:pt x="2851" y="19266"/>
                  <a:pt x="4802" y="19299"/>
                  <a:pt x="6719" y="19623"/>
                </a:cubicBezTo>
                <a:cubicBezTo>
                  <a:pt x="7930" y="19829"/>
                  <a:pt x="9119" y="20156"/>
                  <a:pt x="10276" y="20589"/>
                </a:cubicBezTo>
                <a:cubicBezTo>
                  <a:pt x="8783" y="20242"/>
                  <a:pt x="7259" y="20072"/>
                  <a:pt x="5730" y="20084"/>
                </a:cubicBezTo>
                <a:cubicBezTo>
                  <a:pt x="3959" y="20098"/>
                  <a:pt x="2199" y="20356"/>
                  <a:pt x="489" y="20849"/>
                </a:cubicBezTo>
                <a:lnTo>
                  <a:pt x="489" y="2525"/>
                </a:lnTo>
                <a:cubicBezTo>
                  <a:pt x="634" y="2484"/>
                  <a:pt x="780" y="2447"/>
                  <a:pt x="926" y="2408"/>
                </a:cubicBezTo>
                <a:close/>
                <a:moveTo>
                  <a:pt x="20684" y="2411"/>
                </a:moveTo>
                <a:cubicBezTo>
                  <a:pt x="20826" y="2449"/>
                  <a:pt x="20969" y="2485"/>
                  <a:pt x="21111" y="2525"/>
                </a:cubicBezTo>
                <a:lnTo>
                  <a:pt x="21111" y="20849"/>
                </a:lnTo>
                <a:cubicBezTo>
                  <a:pt x="19401" y="20356"/>
                  <a:pt x="17640" y="20098"/>
                  <a:pt x="15869" y="20084"/>
                </a:cubicBezTo>
                <a:cubicBezTo>
                  <a:pt x="14367" y="20072"/>
                  <a:pt x="12870" y="20236"/>
                  <a:pt x="11402" y="20570"/>
                </a:cubicBezTo>
                <a:cubicBezTo>
                  <a:pt x="12536" y="20148"/>
                  <a:pt x="13701" y="19826"/>
                  <a:pt x="14887" y="19623"/>
                </a:cubicBezTo>
                <a:cubicBezTo>
                  <a:pt x="16804" y="19296"/>
                  <a:pt x="18754" y="19264"/>
                  <a:pt x="20679" y="19526"/>
                </a:cubicBezTo>
                <a:lnTo>
                  <a:pt x="20679" y="19224"/>
                </a:lnTo>
                <a:lnTo>
                  <a:pt x="20684" y="19224"/>
                </a:lnTo>
                <a:lnTo>
                  <a:pt x="20684" y="2411"/>
                </a:lnTo>
                <a:close/>
                <a:moveTo>
                  <a:pt x="3995" y="3270"/>
                </a:moveTo>
                <a:cubicBezTo>
                  <a:pt x="3347" y="3270"/>
                  <a:pt x="2698" y="3312"/>
                  <a:pt x="2053" y="3398"/>
                </a:cubicBezTo>
                <a:lnTo>
                  <a:pt x="2053" y="3917"/>
                </a:lnTo>
                <a:cubicBezTo>
                  <a:pt x="3343" y="3746"/>
                  <a:pt x="4647" y="3746"/>
                  <a:pt x="5936" y="3917"/>
                </a:cubicBezTo>
                <a:cubicBezTo>
                  <a:pt x="7267" y="4093"/>
                  <a:pt x="8572" y="4451"/>
                  <a:pt x="9819" y="4980"/>
                </a:cubicBezTo>
                <a:lnTo>
                  <a:pt x="9819" y="4460"/>
                </a:lnTo>
                <a:cubicBezTo>
                  <a:pt x="8572" y="3931"/>
                  <a:pt x="7267" y="3574"/>
                  <a:pt x="5936" y="3398"/>
                </a:cubicBezTo>
                <a:cubicBezTo>
                  <a:pt x="5291" y="3312"/>
                  <a:pt x="4644" y="3270"/>
                  <a:pt x="3995" y="3270"/>
                </a:cubicBezTo>
                <a:close/>
                <a:moveTo>
                  <a:pt x="17644" y="3270"/>
                </a:moveTo>
                <a:cubicBezTo>
                  <a:pt x="16995" y="3270"/>
                  <a:pt x="16346" y="3312"/>
                  <a:pt x="15701" y="3398"/>
                </a:cubicBezTo>
                <a:cubicBezTo>
                  <a:pt x="14370" y="3574"/>
                  <a:pt x="13066" y="3931"/>
                  <a:pt x="11818" y="4460"/>
                </a:cubicBezTo>
                <a:lnTo>
                  <a:pt x="11818" y="4980"/>
                </a:lnTo>
                <a:cubicBezTo>
                  <a:pt x="13066" y="4451"/>
                  <a:pt x="14370" y="4093"/>
                  <a:pt x="15701" y="3917"/>
                </a:cubicBezTo>
                <a:cubicBezTo>
                  <a:pt x="16991" y="3746"/>
                  <a:pt x="18295" y="3746"/>
                  <a:pt x="19585" y="3917"/>
                </a:cubicBezTo>
                <a:lnTo>
                  <a:pt x="19585" y="3398"/>
                </a:lnTo>
                <a:cubicBezTo>
                  <a:pt x="18940" y="3312"/>
                  <a:pt x="18292" y="3270"/>
                  <a:pt x="17644" y="3270"/>
                </a:cubicBezTo>
                <a:close/>
                <a:moveTo>
                  <a:pt x="3995" y="4494"/>
                </a:moveTo>
                <a:cubicBezTo>
                  <a:pt x="3347" y="4494"/>
                  <a:pt x="2698" y="4537"/>
                  <a:pt x="2053" y="4622"/>
                </a:cubicBezTo>
                <a:lnTo>
                  <a:pt x="2053" y="5142"/>
                </a:lnTo>
                <a:cubicBezTo>
                  <a:pt x="3343" y="4971"/>
                  <a:pt x="4647" y="4971"/>
                  <a:pt x="5936" y="5142"/>
                </a:cubicBezTo>
                <a:cubicBezTo>
                  <a:pt x="7267" y="5318"/>
                  <a:pt x="8572" y="5675"/>
                  <a:pt x="9819" y="6204"/>
                </a:cubicBezTo>
                <a:lnTo>
                  <a:pt x="9819" y="5685"/>
                </a:lnTo>
                <a:cubicBezTo>
                  <a:pt x="8572" y="5156"/>
                  <a:pt x="7267" y="4799"/>
                  <a:pt x="5936" y="4622"/>
                </a:cubicBezTo>
                <a:cubicBezTo>
                  <a:pt x="5291" y="4537"/>
                  <a:pt x="4644" y="4494"/>
                  <a:pt x="3995" y="4494"/>
                </a:cubicBezTo>
                <a:close/>
                <a:moveTo>
                  <a:pt x="17644" y="4494"/>
                </a:moveTo>
                <a:cubicBezTo>
                  <a:pt x="16995" y="4494"/>
                  <a:pt x="16346" y="4537"/>
                  <a:pt x="15701" y="4622"/>
                </a:cubicBezTo>
                <a:cubicBezTo>
                  <a:pt x="14370" y="4799"/>
                  <a:pt x="13066" y="5156"/>
                  <a:pt x="11818" y="5685"/>
                </a:cubicBezTo>
                <a:lnTo>
                  <a:pt x="11818" y="6204"/>
                </a:lnTo>
                <a:cubicBezTo>
                  <a:pt x="13066" y="5675"/>
                  <a:pt x="14370" y="5318"/>
                  <a:pt x="15701" y="5142"/>
                </a:cubicBezTo>
                <a:cubicBezTo>
                  <a:pt x="16991" y="4971"/>
                  <a:pt x="18295" y="4971"/>
                  <a:pt x="19585" y="5142"/>
                </a:cubicBezTo>
                <a:lnTo>
                  <a:pt x="19585" y="4622"/>
                </a:lnTo>
                <a:cubicBezTo>
                  <a:pt x="18940" y="4537"/>
                  <a:pt x="18292" y="4494"/>
                  <a:pt x="17644" y="4494"/>
                </a:cubicBezTo>
                <a:close/>
                <a:moveTo>
                  <a:pt x="3995" y="5720"/>
                </a:moveTo>
                <a:cubicBezTo>
                  <a:pt x="3347" y="5720"/>
                  <a:pt x="2698" y="5763"/>
                  <a:pt x="2053" y="5848"/>
                </a:cubicBezTo>
                <a:lnTo>
                  <a:pt x="2053" y="6367"/>
                </a:lnTo>
                <a:cubicBezTo>
                  <a:pt x="3343" y="6196"/>
                  <a:pt x="4647" y="6196"/>
                  <a:pt x="5936" y="6367"/>
                </a:cubicBezTo>
                <a:cubicBezTo>
                  <a:pt x="7267" y="6544"/>
                  <a:pt x="8572" y="6901"/>
                  <a:pt x="9819" y="7430"/>
                </a:cubicBezTo>
                <a:lnTo>
                  <a:pt x="9819" y="6911"/>
                </a:lnTo>
                <a:cubicBezTo>
                  <a:pt x="8572" y="6382"/>
                  <a:pt x="7267" y="6024"/>
                  <a:pt x="5936" y="5848"/>
                </a:cubicBezTo>
                <a:cubicBezTo>
                  <a:pt x="5291" y="5763"/>
                  <a:pt x="4644" y="5720"/>
                  <a:pt x="3995" y="5720"/>
                </a:cubicBezTo>
                <a:close/>
                <a:moveTo>
                  <a:pt x="15628" y="5860"/>
                </a:moveTo>
                <a:cubicBezTo>
                  <a:pt x="14323" y="6040"/>
                  <a:pt x="13043" y="6391"/>
                  <a:pt x="11818" y="6911"/>
                </a:cubicBezTo>
                <a:lnTo>
                  <a:pt x="11818" y="7430"/>
                </a:lnTo>
                <a:cubicBezTo>
                  <a:pt x="13043" y="6911"/>
                  <a:pt x="14323" y="6559"/>
                  <a:pt x="15628" y="6379"/>
                </a:cubicBezTo>
                <a:lnTo>
                  <a:pt x="15628" y="5860"/>
                </a:lnTo>
                <a:close/>
                <a:moveTo>
                  <a:pt x="3995" y="6945"/>
                </a:moveTo>
                <a:cubicBezTo>
                  <a:pt x="3347" y="6945"/>
                  <a:pt x="2698" y="6987"/>
                  <a:pt x="2053" y="7073"/>
                </a:cubicBezTo>
                <a:lnTo>
                  <a:pt x="2053" y="7592"/>
                </a:lnTo>
                <a:cubicBezTo>
                  <a:pt x="3343" y="7421"/>
                  <a:pt x="4647" y="7421"/>
                  <a:pt x="5936" y="7592"/>
                </a:cubicBezTo>
                <a:cubicBezTo>
                  <a:pt x="7267" y="7768"/>
                  <a:pt x="8572" y="8126"/>
                  <a:pt x="9819" y="8655"/>
                </a:cubicBezTo>
                <a:lnTo>
                  <a:pt x="9819" y="8135"/>
                </a:lnTo>
                <a:cubicBezTo>
                  <a:pt x="8572" y="7606"/>
                  <a:pt x="7267" y="7249"/>
                  <a:pt x="5936" y="7073"/>
                </a:cubicBezTo>
                <a:cubicBezTo>
                  <a:pt x="5291" y="6987"/>
                  <a:pt x="4644" y="6945"/>
                  <a:pt x="3995" y="6945"/>
                </a:cubicBezTo>
                <a:close/>
                <a:moveTo>
                  <a:pt x="17644" y="6945"/>
                </a:moveTo>
                <a:cubicBezTo>
                  <a:pt x="16995" y="6945"/>
                  <a:pt x="16346" y="6987"/>
                  <a:pt x="15701" y="7073"/>
                </a:cubicBezTo>
                <a:cubicBezTo>
                  <a:pt x="14370" y="7249"/>
                  <a:pt x="13066" y="7606"/>
                  <a:pt x="11818" y="8135"/>
                </a:cubicBezTo>
                <a:lnTo>
                  <a:pt x="11818" y="13554"/>
                </a:lnTo>
                <a:cubicBezTo>
                  <a:pt x="13066" y="13024"/>
                  <a:pt x="14370" y="12667"/>
                  <a:pt x="15701" y="12491"/>
                </a:cubicBezTo>
                <a:cubicBezTo>
                  <a:pt x="16991" y="12320"/>
                  <a:pt x="18295" y="12320"/>
                  <a:pt x="19585" y="12491"/>
                </a:cubicBezTo>
                <a:lnTo>
                  <a:pt x="19585" y="7073"/>
                </a:lnTo>
                <a:cubicBezTo>
                  <a:pt x="18940" y="6987"/>
                  <a:pt x="18292" y="6945"/>
                  <a:pt x="17644" y="6945"/>
                </a:cubicBezTo>
                <a:close/>
                <a:moveTo>
                  <a:pt x="3994" y="8169"/>
                </a:moveTo>
                <a:cubicBezTo>
                  <a:pt x="3346" y="8169"/>
                  <a:pt x="2698" y="8213"/>
                  <a:pt x="2053" y="8298"/>
                </a:cubicBezTo>
                <a:lnTo>
                  <a:pt x="2053" y="8818"/>
                </a:lnTo>
                <a:cubicBezTo>
                  <a:pt x="3343" y="8647"/>
                  <a:pt x="4647" y="8647"/>
                  <a:pt x="5936" y="8818"/>
                </a:cubicBezTo>
                <a:cubicBezTo>
                  <a:pt x="6130" y="8843"/>
                  <a:pt x="6322" y="8881"/>
                  <a:pt x="6514" y="8914"/>
                </a:cubicBezTo>
                <a:lnTo>
                  <a:pt x="6514" y="8395"/>
                </a:lnTo>
                <a:cubicBezTo>
                  <a:pt x="6322" y="8361"/>
                  <a:pt x="6130" y="8324"/>
                  <a:pt x="5936" y="8298"/>
                </a:cubicBezTo>
                <a:cubicBezTo>
                  <a:pt x="5291" y="8213"/>
                  <a:pt x="4643" y="8169"/>
                  <a:pt x="3994" y="8169"/>
                </a:cubicBezTo>
                <a:close/>
                <a:moveTo>
                  <a:pt x="3995" y="9395"/>
                </a:moveTo>
                <a:cubicBezTo>
                  <a:pt x="3347" y="9395"/>
                  <a:pt x="2698" y="9438"/>
                  <a:pt x="2053" y="9523"/>
                </a:cubicBezTo>
                <a:lnTo>
                  <a:pt x="2053" y="10042"/>
                </a:lnTo>
                <a:cubicBezTo>
                  <a:pt x="3343" y="9872"/>
                  <a:pt x="4647" y="9872"/>
                  <a:pt x="5936" y="10042"/>
                </a:cubicBezTo>
                <a:cubicBezTo>
                  <a:pt x="7267" y="10219"/>
                  <a:pt x="8572" y="10576"/>
                  <a:pt x="9819" y="11105"/>
                </a:cubicBezTo>
                <a:lnTo>
                  <a:pt x="9819" y="10586"/>
                </a:lnTo>
                <a:cubicBezTo>
                  <a:pt x="8572" y="10057"/>
                  <a:pt x="7267" y="9699"/>
                  <a:pt x="5936" y="9523"/>
                </a:cubicBezTo>
                <a:cubicBezTo>
                  <a:pt x="5291" y="9438"/>
                  <a:pt x="4644" y="9395"/>
                  <a:pt x="3995" y="9395"/>
                </a:cubicBezTo>
                <a:close/>
                <a:moveTo>
                  <a:pt x="3995" y="10620"/>
                </a:moveTo>
                <a:cubicBezTo>
                  <a:pt x="3347" y="10620"/>
                  <a:pt x="2698" y="10662"/>
                  <a:pt x="2053" y="10748"/>
                </a:cubicBezTo>
                <a:lnTo>
                  <a:pt x="2053" y="11267"/>
                </a:lnTo>
                <a:cubicBezTo>
                  <a:pt x="3343" y="11096"/>
                  <a:pt x="4647" y="11096"/>
                  <a:pt x="5936" y="11267"/>
                </a:cubicBezTo>
                <a:cubicBezTo>
                  <a:pt x="7267" y="11444"/>
                  <a:pt x="8572" y="11801"/>
                  <a:pt x="9819" y="12330"/>
                </a:cubicBezTo>
                <a:lnTo>
                  <a:pt x="9819" y="11811"/>
                </a:lnTo>
                <a:cubicBezTo>
                  <a:pt x="8572" y="11281"/>
                  <a:pt x="7267" y="10924"/>
                  <a:pt x="5936" y="10748"/>
                </a:cubicBezTo>
                <a:cubicBezTo>
                  <a:pt x="5291" y="10662"/>
                  <a:pt x="4644" y="10620"/>
                  <a:pt x="3995" y="10620"/>
                </a:cubicBezTo>
                <a:close/>
                <a:moveTo>
                  <a:pt x="3995" y="11846"/>
                </a:moveTo>
                <a:cubicBezTo>
                  <a:pt x="3347" y="11846"/>
                  <a:pt x="2698" y="11888"/>
                  <a:pt x="2053" y="11974"/>
                </a:cubicBezTo>
                <a:lnTo>
                  <a:pt x="2053" y="12493"/>
                </a:lnTo>
                <a:cubicBezTo>
                  <a:pt x="3343" y="12322"/>
                  <a:pt x="4647" y="12322"/>
                  <a:pt x="5936" y="12493"/>
                </a:cubicBezTo>
                <a:cubicBezTo>
                  <a:pt x="7267" y="12669"/>
                  <a:pt x="8572" y="13027"/>
                  <a:pt x="9819" y="13556"/>
                </a:cubicBezTo>
                <a:lnTo>
                  <a:pt x="9819" y="13036"/>
                </a:lnTo>
                <a:cubicBezTo>
                  <a:pt x="8572" y="12507"/>
                  <a:pt x="7267" y="12150"/>
                  <a:pt x="5936" y="11974"/>
                </a:cubicBezTo>
                <a:cubicBezTo>
                  <a:pt x="5291" y="11888"/>
                  <a:pt x="4644" y="11846"/>
                  <a:pt x="3995" y="11846"/>
                </a:cubicBezTo>
                <a:close/>
                <a:moveTo>
                  <a:pt x="3994" y="13070"/>
                </a:moveTo>
                <a:cubicBezTo>
                  <a:pt x="3346" y="13070"/>
                  <a:pt x="2698" y="13113"/>
                  <a:pt x="2053" y="13198"/>
                </a:cubicBezTo>
                <a:lnTo>
                  <a:pt x="2053" y="13718"/>
                </a:lnTo>
                <a:cubicBezTo>
                  <a:pt x="3343" y="13547"/>
                  <a:pt x="4647" y="13547"/>
                  <a:pt x="5936" y="13718"/>
                </a:cubicBezTo>
                <a:cubicBezTo>
                  <a:pt x="6130" y="13743"/>
                  <a:pt x="6322" y="13781"/>
                  <a:pt x="6514" y="13814"/>
                </a:cubicBezTo>
                <a:lnTo>
                  <a:pt x="6514" y="13294"/>
                </a:lnTo>
                <a:cubicBezTo>
                  <a:pt x="6322" y="13261"/>
                  <a:pt x="6130" y="13224"/>
                  <a:pt x="5936" y="13198"/>
                </a:cubicBezTo>
                <a:cubicBezTo>
                  <a:pt x="5291" y="13113"/>
                  <a:pt x="4643" y="13070"/>
                  <a:pt x="3994" y="13070"/>
                </a:cubicBezTo>
                <a:close/>
                <a:moveTo>
                  <a:pt x="17644" y="13070"/>
                </a:moveTo>
                <a:cubicBezTo>
                  <a:pt x="16995" y="13070"/>
                  <a:pt x="16346" y="13113"/>
                  <a:pt x="15701" y="13198"/>
                </a:cubicBezTo>
                <a:cubicBezTo>
                  <a:pt x="14370" y="13375"/>
                  <a:pt x="13066" y="13732"/>
                  <a:pt x="11818" y="14261"/>
                </a:cubicBezTo>
                <a:lnTo>
                  <a:pt x="11818" y="14780"/>
                </a:lnTo>
                <a:cubicBezTo>
                  <a:pt x="13066" y="14251"/>
                  <a:pt x="14370" y="13894"/>
                  <a:pt x="15701" y="13718"/>
                </a:cubicBezTo>
                <a:cubicBezTo>
                  <a:pt x="16991" y="13547"/>
                  <a:pt x="18295" y="13547"/>
                  <a:pt x="19585" y="13718"/>
                </a:cubicBezTo>
                <a:lnTo>
                  <a:pt x="19585" y="13198"/>
                </a:lnTo>
                <a:cubicBezTo>
                  <a:pt x="18940" y="13113"/>
                  <a:pt x="18292" y="13070"/>
                  <a:pt x="17644" y="13070"/>
                </a:cubicBezTo>
                <a:close/>
                <a:moveTo>
                  <a:pt x="3995" y="14295"/>
                </a:moveTo>
                <a:cubicBezTo>
                  <a:pt x="3347" y="14295"/>
                  <a:pt x="2698" y="14339"/>
                  <a:pt x="2053" y="14424"/>
                </a:cubicBezTo>
                <a:lnTo>
                  <a:pt x="2053" y="14943"/>
                </a:lnTo>
                <a:cubicBezTo>
                  <a:pt x="3343" y="14773"/>
                  <a:pt x="4647" y="14773"/>
                  <a:pt x="5936" y="14943"/>
                </a:cubicBezTo>
                <a:cubicBezTo>
                  <a:pt x="7267" y="15120"/>
                  <a:pt x="8572" y="15476"/>
                  <a:pt x="9819" y="16005"/>
                </a:cubicBezTo>
                <a:lnTo>
                  <a:pt x="9819" y="15486"/>
                </a:lnTo>
                <a:cubicBezTo>
                  <a:pt x="8572" y="14957"/>
                  <a:pt x="7267" y="14600"/>
                  <a:pt x="5936" y="14424"/>
                </a:cubicBezTo>
                <a:cubicBezTo>
                  <a:pt x="5291" y="14339"/>
                  <a:pt x="4644" y="14295"/>
                  <a:pt x="3995" y="14295"/>
                </a:cubicBezTo>
                <a:close/>
                <a:moveTo>
                  <a:pt x="17644" y="14295"/>
                </a:moveTo>
                <a:cubicBezTo>
                  <a:pt x="16995" y="14295"/>
                  <a:pt x="16346" y="14339"/>
                  <a:pt x="15701" y="14424"/>
                </a:cubicBezTo>
                <a:cubicBezTo>
                  <a:pt x="14370" y="14600"/>
                  <a:pt x="13066" y="14957"/>
                  <a:pt x="11818" y="15486"/>
                </a:cubicBezTo>
                <a:lnTo>
                  <a:pt x="11818" y="16005"/>
                </a:lnTo>
                <a:cubicBezTo>
                  <a:pt x="13066" y="15476"/>
                  <a:pt x="14370" y="15120"/>
                  <a:pt x="15701" y="14943"/>
                </a:cubicBezTo>
                <a:cubicBezTo>
                  <a:pt x="16991" y="14773"/>
                  <a:pt x="18295" y="14773"/>
                  <a:pt x="19585" y="14943"/>
                </a:cubicBezTo>
                <a:lnTo>
                  <a:pt x="19585" y="14424"/>
                </a:lnTo>
                <a:cubicBezTo>
                  <a:pt x="18940" y="14339"/>
                  <a:pt x="18292" y="14295"/>
                  <a:pt x="17644" y="14295"/>
                </a:cubicBezTo>
                <a:close/>
                <a:moveTo>
                  <a:pt x="3995" y="15521"/>
                </a:moveTo>
                <a:cubicBezTo>
                  <a:pt x="3347" y="15521"/>
                  <a:pt x="2698" y="15563"/>
                  <a:pt x="2053" y="15649"/>
                </a:cubicBezTo>
                <a:lnTo>
                  <a:pt x="2053" y="16168"/>
                </a:lnTo>
                <a:cubicBezTo>
                  <a:pt x="3343" y="15997"/>
                  <a:pt x="4647" y="15997"/>
                  <a:pt x="5936" y="16168"/>
                </a:cubicBezTo>
                <a:cubicBezTo>
                  <a:pt x="7267" y="16344"/>
                  <a:pt x="8572" y="16702"/>
                  <a:pt x="9819" y="17231"/>
                </a:cubicBezTo>
                <a:lnTo>
                  <a:pt x="9819" y="16712"/>
                </a:lnTo>
                <a:cubicBezTo>
                  <a:pt x="8572" y="16182"/>
                  <a:pt x="7267" y="15825"/>
                  <a:pt x="5936" y="15649"/>
                </a:cubicBezTo>
                <a:cubicBezTo>
                  <a:pt x="5291" y="15563"/>
                  <a:pt x="4644" y="15521"/>
                  <a:pt x="3995" y="15521"/>
                </a:cubicBezTo>
                <a:close/>
                <a:moveTo>
                  <a:pt x="17644" y="15521"/>
                </a:moveTo>
                <a:cubicBezTo>
                  <a:pt x="16995" y="15521"/>
                  <a:pt x="16346" y="15563"/>
                  <a:pt x="15701" y="15649"/>
                </a:cubicBezTo>
                <a:cubicBezTo>
                  <a:pt x="14370" y="15825"/>
                  <a:pt x="13066" y="16182"/>
                  <a:pt x="11818" y="16712"/>
                </a:cubicBezTo>
                <a:lnTo>
                  <a:pt x="11818" y="17231"/>
                </a:lnTo>
                <a:cubicBezTo>
                  <a:pt x="13066" y="16702"/>
                  <a:pt x="14370" y="16344"/>
                  <a:pt x="15701" y="16168"/>
                </a:cubicBezTo>
                <a:cubicBezTo>
                  <a:pt x="16991" y="15997"/>
                  <a:pt x="18295" y="15997"/>
                  <a:pt x="19585" y="16168"/>
                </a:cubicBezTo>
                <a:lnTo>
                  <a:pt x="19585" y="15649"/>
                </a:lnTo>
                <a:cubicBezTo>
                  <a:pt x="18940" y="15563"/>
                  <a:pt x="18292" y="15521"/>
                  <a:pt x="17644" y="15521"/>
                </a:cubicBezTo>
                <a:close/>
                <a:moveTo>
                  <a:pt x="3995" y="16745"/>
                </a:moveTo>
                <a:cubicBezTo>
                  <a:pt x="3347" y="16745"/>
                  <a:pt x="2698" y="16788"/>
                  <a:pt x="2053" y="16873"/>
                </a:cubicBezTo>
                <a:lnTo>
                  <a:pt x="2053" y="17393"/>
                </a:lnTo>
                <a:cubicBezTo>
                  <a:pt x="3343" y="17222"/>
                  <a:pt x="4647" y="17222"/>
                  <a:pt x="5936" y="17393"/>
                </a:cubicBezTo>
                <a:cubicBezTo>
                  <a:pt x="7267" y="17569"/>
                  <a:pt x="8572" y="17926"/>
                  <a:pt x="9819" y="18456"/>
                </a:cubicBezTo>
                <a:lnTo>
                  <a:pt x="9819" y="17936"/>
                </a:lnTo>
                <a:cubicBezTo>
                  <a:pt x="8572" y="17407"/>
                  <a:pt x="7267" y="17050"/>
                  <a:pt x="5936" y="16873"/>
                </a:cubicBezTo>
                <a:cubicBezTo>
                  <a:pt x="5291" y="16788"/>
                  <a:pt x="4644" y="16745"/>
                  <a:pt x="3995" y="16745"/>
                </a:cubicBezTo>
                <a:close/>
                <a:moveTo>
                  <a:pt x="15609" y="16889"/>
                </a:moveTo>
                <a:cubicBezTo>
                  <a:pt x="14310" y="17069"/>
                  <a:pt x="13036" y="17419"/>
                  <a:pt x="11818" y="17936"/>
                </a:cubicBezTo>
                <a:lnTo>
                  <a:pt x="11818" y="18456"/>
                </a:lnTo>
                <a:cubicBezTo>
                  <a:pt x="13036" y="17939"/>
                  <a:pt x="14310" y="17589"/>
                  <a:pt x="15609" y="17408"/>
                </a:cubicBezTo>
                <a:lnTo>
                  <a:pt x="15609" y="1688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633" name="Gruppieren"/>
          <p:cNvGrpSpPr/>
          <p:nvPr/>
        </p:nvGrpSpPr>
        <p:grpSpPr>
          <a:xfrm rot="134046">
            <a:off x="2103807" y="2716613"/>
            <a:ext cx="777562" cy="792958"/>
            <a:chOff x="0" y="0"/>
            <a:chExt cx="777560" cy="792957"/>
          </a:xfrm>
        </p:grpSpPr>
        <p:sp>
          <p:nvSpPr>
            <p:cNvPr id="622" name="Kreis"/>
            <p:cNvSpPr/>
            <p:nvPr/>
          </p:nvSpPr>
          <p:spPr>
            <a:xfrm>
              <a:off x="0" y="304161"/>
              <a:ext cx="208942" cy="20894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23" name="Kreis"/>
            <p:cNvSpPr/>
            <p:nvPr/>
          </p:nvSpPr>
          <p:spPr>
            <a:xfrm>
              <a:off x="311246" y="614600"/>
              <a:ext cx="178359" cy="17835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24" name="Kreis"/>
            <p:cNvSpPr/>
            <p:nvPr/>
          </p:nvSpPr>
          <p:spPr>
            <a:xfrm>
              <a:off x="601027" y="329284"/>
              <a:ext cx="147963" cy="14796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25" name="Kreis"/>
            <p:cNvSpPr/>
            <p:nvPr/>
          </p:nvSpPr>
          <p:spPr>
            <a:xfrm>
              <a:off x="525899" y="0"/>
              <a:ext cx="141109" cy="14110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26" name="Kreis"/>
            <p:cNvSpPr/>
            <p:nvPr/>
          </p:nvSpPr>
          <p:spPr>
            <a:xfrm>
              <a:off x="225385" y="160287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27" name="Kreis"/>
            <p:cNvSpPr/>
            <p:nvPr/>
          </p:nvSpPr>
          <p:spPr>
            <a:xfrm>
              <a:off x="339901" y="387443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28" name="Kreis"/>
            <p:cNvSpPr/>
            <p:nvPr/>
          </p:nvSpPr>
          <p:spPr>
            <a:xfrm>
              <a:off x="441861" y="178157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29" name="Kreis"/>
            <p:cNvSpPr/>
            <p:nvPr/>
          </p:nvSpPr>
          <p:spPr>
            <a:xfrm>
              <a:off x="656513" y="140593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30" name="Kreis"/>
            <p:cNvSpPr/>
            <p:nvPr/>
          </p:nvSpPr>
          <p:spPr>
            <a:xfrm>
              <a:off x="107326" y="68399"/>
              <a:ext cx="100903" cy="10090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31" name="Kreis"/>
            <p:cNvSpPr/>
            <p:nvPr/>
          </p:nvSpPr>
          <p:spPr>
            <a:xfrm>
              <a:off x="493701" y="519169"/>
              <a:ext cx="100903" cy="10090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32" name="Kreis"/>
            <p:cNvSpPr/>
            <p:nvPr/>
          </p:nvSpPr>
          <p:spPr>
            <a:xfrm>
              <a:off x="224725" y="513803"/>
              <a:ext cx="100903" cy="10090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34" name="Shape 187"/>
          <p:cNvSpPr txBox="1"/>
          <p:nvPr/>
        </p:nvSpPr>
        <p:spPr>
          <a:xfrm>
            <a:off x="3531332" y="11125420"/>
            <a:ext cx="78933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Analyse der Daten</a:t>
            </a:r>
          </a:p>
        </p:txBody>
      </p:sp>
      <p:sp>
        <p:nvSpPr>
          <p:cNvPr id="635" name="Form"/>
          <p:cNvSpPr/>
          <p:nvPr/>
        </p:nvSpPr>
        <p:spPr>
          <a:xfrm flipH="1">
            <a:off x="2495699" y="6039427"/>
            <a:ext cx="466577" cy="961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31" y="0"/>
                </a:moveTo>
                <a:cubicBezTo>
                  <a:pt x="2587" y="0"/>
                  <a:pt x="2058" y="1"/>
                  <a:pt x="1500" y="86"/>
                </a:cubicBezTo>
                <a:cubicBezTo>
                  <a:pt x="886" y="195"/>
                  <a:pt x="402" y="430"/>
                  <a:pt x="178" y="728"/>
                </a:cubicBezTo>
                <a:cubicBezTo>
                  <a:pt x="0" y="1001"/>
                  <a:pt x="0" y="1257"/>
                  <a:pt x="0" y="1762"/>
                </a:cubicBezTo>
                <a:lnTo>
                  <a:pt x="0" y="19830"/>
                </a:lnTo>
                <a:cubicBezTo>
                  <a:pt x="0" y="20343"/>
                  <a:pt x="0" y="20599"/>
                  <a:pt x="178" y="20872"/>
                </a:cubicBezTo>
                <a:cubicBezTo>
                  <a:pt x="402" y="21170"/>
                  <a:pt x="886" y="21405"/>
                  <a:pt x="1500" y="21514"/>
                </a:cubicBezTo>
                <a:cubicBezTo>
                  <a:pt x="2062" y="21600"/>
                  <a:pt x="2590" y="21600"/>
                  <a:pt x="3631" y="21600"/>
                </a:cubicBezTo>
                <a:lnTo>
                  <a:pt x="17953" y="21600"/>
                </a:lnTo>
                <a:cubicBezTo>
                  <a:pt x="19010" y="21600"/>
                  <a:pt x="19538" y="21600"/>
                  <a:pt x="20100" y="21514"/>
                </a:cubicBezTo>
                <a:cubicBezTo>
                  <a:pt x="20714" y="21405"/>
                  <a:pt x="21198" y="21170"/>
                  <a:pt x="21422" y="20872"/>
                </a:cubicBezTo>
                <a:cubicBezTo>
                  <a:pt x="21600" y="20599"/>
                  <a:pt x="21600" y="20343"/>
                  <a:pt x="21600" y="19838"/>
                </a:cubicBezTo>
                <a:lnTo>
                  <a:pt x="21600" y="1770"/>
                </a:lnTo>
                <a:cubicBezTo>
                  <a:pt x="21600" y="1257"/>
                  <a:pt x="21600" y="1001"/>
                  <a:pt x="21422" y="728"/>
                </a:cubicBezTo>
                <a:cubicBezTo>
                  <a:pt x="21198" y="430"/>
                  <a:pt x="20714" y="195"/>
                  <a:pt x="20100" y="86"/>
                </a:cubicBezTo>
                <a:cubicBezTo>
                  <a:pt x="19538" y="0"/>
                  <a:pt x="19010" y="0"/>
                  <a:pt x="17969" y="0"/>
                </a:cubicBezTo>
                <a:lnTo>
                  <a:pt x="3647" y="0"/>
                </a:lnTo>
                <a:lnTo>
                  <a:pt x="3631" y="0"/>
                </a:lnTo>
                <a:close/>
                <a:moveTo>
                  <a:pt x="7696" y="802"/>
                </a:moveTo>
                <a:lnTo>
                  <a:pt x="13907" y="802"/>
                </a:lnTo>
                <a:cubicBezTo>
                  <a:pt x="14209" y="802"/>
                  <a:pt x="14455" y="921"/>
                  <a:pt x="14455" y="1068"/>
                </a:cubicBezTo>
                <a:cubicBezTo>
                  <a:pt x="14455" y="1215"/>
                  <a:pt x="14209" y="1334"/>
                  <a:pt x="13907" y="1334"/>
                </a:cubicBezTo>
                <a:lnTo>
                  <a:pt x="7696" y="1334"/>
                </a:lnTo>
                <a:cubicBezTo>
                  <a:pt x="7393" y="1334"/>
                  <a:pt x="7147" y="1215"/>
                  <a:pt x="7147" y="1068"/>
                </a:cubicBezTo>
                <a:cubicBezTo>
                  <a:pt x="7147" y="921"/>
                  <a:pt x="7393" y="802"/>
                  <a:pt x="7696" y="802"/>
                </a:cubicBezTo>
                <a:close/>
                <a:moveTo>
                  <a:pt x="1959" y="2421"/>
                </a:moveTo>
                <a:lnTo>
                  <a:pt x="19641" y="2421"/>
                </a:lnTo>
                <a:lnTo>
                  <a:pt x="19641" y="17546"/>
                </a:lnTo>
                <a:lnTo>
                  <a:pt x="1959" y="17546"/>
                </a:lnTo>
                <a:lnTo>
                  <a:pt x="1959" y="2421"/>
                </a:lnTo>
                <a:close/>
                <a:moveTo>
                  <a:pt x="10801" y="18632"/>
                </a:moveTo>
                <a:cubicBezTo>
                  <a:pt x="11365" y="18632"/>
                  <a:pt x="11926" y="18737"/>
                  <a:pt x="12356" y="18946"/>
                </a:cubicBezTo>
                <a:cubicBezTo>
                  <a:pt x="13216" y="19363"/>
                  <a:pt x="13216" y="20040"/>
                  <a:pt x="12356" y="20457"/>
                </a:cubicBezTo>
                <a:cubicBezTo>
                  <a:pt x="11496" y="20875"/>
                  <a:pt x="10104" y="20875"/>
                  <a:pt x="9244" y="20457"/>
                </a:cubicBezTo>
                <a:cubicBezTo>
                  <a:pt x="8384" y="20040"/>
                  <a:pt x="8384" y="19363"/>
                  <a:pt x="9244" y="18946"/>
                </a:cubicBezTo>
                <a:cubicBezTo>
                  <a:pt x="9674" y="18737"/>
                  <a:pt x="10238" y="18632"/>
                  <a:pt x="10801" y="1863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6" name="Form"/>
          <p:cNvSpPr/>
          <p:nvPr/>
        </p:nvSpPr>
        <p:spPr>
          <a:xfrm flipH="1">
            <a:off x="1123502" y="5864621"/>
            <a:ext cx="1551782" cy="985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extrusionOk="0">
                <a:moveTo>
                  <a:pt x="983" y="0"/>
                </a:moveTo>
                <a:cubicBezTo>
                  <a:pt x="843" y="0"/>
                  <a:pt x="735" y="-1"/>
                  <a:pt x="646" y="8"/>
                </a:cubicBezTo>
                <a:cubicBezTo>
                  <a:pt x="557" y="17"/>
                  <a:pt x="484" y="40"/>
                  <a:pt x="409" y="78"/>
                </a:cubicBezTo>
                <a:cubicBezTo>
                  <a:pt x="327" y="125"/>
                  <a:pt x="255" y="198"/>
                  <a:pt x="193" y="295"/>
                </a:cubicBezTo>
                <a:cubicBezTo>
                  <a:pt x="132" y="392"/>
                  <a:pt x="85" y="505"/>
                  <a:pt x="55" y="634"/>
                </a:cubicBezTo>
                <a:cubicBezTo>
                  <a:pt x="31" y="753"/>
                  <a:pt x="18" y="868"/>
                  <a:pt x="11" y="1008"/>
                </a:cubicBezTo>
                <a:cubicBezTo>
                  <a:pt x="4" y="1148"/>
                  <a:pt x="0" y="1318"/>
                  <a:pt x="0" y="1538"/>
                </a:cubicBezTo>
                <a:lnTo>
                  <a:pt x="0" y="3043"/>
                </a:lnTo>
                <a:lnTo>
                  <a:pt x="779" y="3051"/>
                </a:lnTo>
                <a:lnTo>
                  <a:pt x="779" y="1147"/>
                </a:lnTo>
                <a:lnTo>
                  <a:pt x="18694" y="1147"/>
                </a:lnTo>
                <a:lnTo>
                  <a:pt x="18694" y="20449"/>
                </a:lnTo>
                <a:lnTo>
                  <a:pt x="3022" y="20449"/>
                </a:lnTo>
                <a:lnTo>
                  <a:pt x="3022" y="21596"/>
                </a:lnTo>
                <a:lnTo>
                  <a:pt x="20616" y="21596"/>
                </a:lnTo>
                <a:cubicBezTo>
                  <a:pt x="20759" y="21596"/>
                  <a:pt x="20869" y="21599"/>
                  <a:pt x="20959" y="21588"/>
                </a:cubicBezTo>
                <a:cubicBezTo>
                  <a:pt x="21049" y="21577"/>
                  <a:pt x="21121" y="21556"/>
                  <a:pt x="21196" y="21518"/>
                </a:cubicBezTo>
                <a:cubicBezTo>
                  <a:pt x="21278" y="21473"/>
                  <a:pt x="21350" y="21397"/>
                  <a:pt x="21412" y="21301"/>
                </a:cubicBezTo>
                <a:cubicBezTo>
                  <a:pt x="21473" y="21205"/>
                  <a:pt x="21520" y="21089"/>
                  <a:pt x="21550" y="20962"/>
                </a:cubicBezTo>
                <a:cubicBezTo>
                  <a:pt x="21574" y="20843"/>
                  <a:pt x="21588" y="20730"/>
                  <a:pt x="21594" y="20588"/>
                </a:cubicBezTo>
                <a:cubicBezTo>
                  <a:pt x="21600" y="20446"/>
                  <a:pt x="21600" y="20278"/>
                  <a:pt x="21600" y="20058"/>
                </a:cubicBezTo>
                <a:lnTo>
                  <a:pt x="21600" y="1547"/>
                </a:lnTo>
                <a:cubicBezTo>
                  <a:pt x="21600" y="1323"/>
                  <a:pt x="21600" y="1149"/>
                  <a:pt x="21594" y="1008"/>
                </a:cubicBezTo>
                <a:cubicBezTo>
                  <a:pt x="21588" y="867"/>
                  <a:pt x="21574" y="753"/>
                  <a:pt x="21550" y="634"/>
                </a:cubicBezTo>
                <a:cubicBezTo>
                  <a:pt x="21520" y="505"/>
                  <a:pt x="21473" y="392"/>
                  <a:pt x="21412" y="295"/>
                </a:cubicBezTo>
                <a:cubicBezTo>
                  <a:pt x="21350" y="198"/>
                  <a:pt x="21278" y="125"/>
                  <a:pt x="21196" y="78"/>
                </a:cubicBezTo>
                <a:cubicBezTo>
                  <a:pt x="21121" y="40"/>
                  <a:pt x="21048" y="17"/>
                  <a:pt x="20959" y="8"/>
                </a:cubicBezTo>
                <a:cubicBezTo>
                  <a:pt x="20870" y="-1"/>
                  <a:pt x="20762" y="0"/>
                  <a:pt x="20622" y="0"/>
                </a:cubicBezTo>
                <a:lnTo>
                  <a:pt x="989" y="0"/>
                </a:lnTo>
                <a:lnTo>
                  <a:pt x="983" y="0"/>
                </a:lnTo>
                <a:close/>
                <a:moveTo>
                  <a:pt x="20108" y="9381"/>
                </a:moveTo>
                <a:cubicBezTo>
                  <a:pt x="20339" y="9381"/>
                  <a:pt x="20567" y="9521"/>
                  <a:pt x="20743" y="9798"/>
                </a:cubicBezTo>
                <a:cubicBezTo>
                  <a:pt x="21096" y="10353"/>
                  <a:pt x="21096" y="11252"/>
                  <a:pt x="20743" y="11807"/>
                </a:cubicBezTo>
                <a:cubicBezTo>
                  <a:pt x="20391" y="12361"/>
                  <a:pt x="19820" y="12361"/>
                  <a:pt x="19467" y="11807"/>
                </a:cubicBezTo>
                <a:cubicBezTo>
                  <a:pt x="19115" y="11252"/>
                  <a:pt x="19115" y="10353"/>
                  <a:pt x="19467" y="9798"/>
                </a:cubicBezTo>
                <a:cubicBezTo>
                  <a:pt x="19644" y="9521"/>
                  <a:pt x="19877" y="9381"/>
                  <a:pt x="20108" y="938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7" name="Form"/>
          <p:cNvSpPr/>
          <p:nvPr/>
        </p:nvSpPr>
        <p:spPr>
          <a:xfrm flipH="1">
            <a:off x="1133448" y="7608120"/>
            <a:ext cx="466577" cy="961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31" y="0"/>
                </a:moveTo>
                <a:cubicBezTo>
                  <a:pt x="2587" y="0"/>
                  <a:pt x="2058" y="1"/>
                  <a:pt x="1500" y="86"/>
                </a:cubicBezTo>
                <a:cubicBezTo>
                  <a:pt x="886" y="195"/>
                  <a:pt x="402" y="430"/>
                  <a:pt x="178" y="728"/>
                </a:cubicBezTo>
                <a:cubicBezTo>
                  <a:pt x="0" y="1001"/>
                  <a:pt x="0" y="1257"/>
                  <a:pt x="0" y="1762"/>
                </a:cubicBezTo>
                <a:lnTo>
                  <a:pt x="0" y="19830"/>
                </a:lnTo>
                <a:cubicBezTo>
                  <a:pt x="0" y="20343"/>
                  <a:pt x="0" y="20599"/>
                  <a:pt x="178" y="20872"/>
                </a:cubicBezTo>
                <a:cubicBezTo>
                  <a:pt x="402" y="21170"/>
                  <a:pt x="886" y="21405"/>
                  <a:pt x="1500" y="21514"/>
                </a:cubicBezTo>
                <a:cubicBezTo>
                  <a:pt x="2062" y="21600"/>
                  <a:pt x="2590" y="21600"/>
                  <a:pt x="3631" y="21600"/>
                </a:cubicBezTo>
                <a:lnTo>
                  <a:pt x="17953" y="21600"/>
                </a:lnTo>
                <a:cubicBezTo>
                  <a:pt x="19010" y="21600"/>
                  <a:pt x="19538" y="21600"/>
                  <a:pt x="20100" y="21514"/>
                </a:cubicBezTo>
                <a:cubicBezTo>
                  <a:pt x="20714" y="21405"/>
                  <a:pt x="21198" y="21170"/>
                  <a:pt x="21422" y="20872"/>
                </a:cubicBezTo>
                <a:cubicBezTo>
                  <a:pt x="21600" y="20599"/>
                  <a:pt x="21600" y="20343"/>
                  <a:pt x="21600" y="19838"/>
                </a:cubicBezTo>
                <a:lnTo>
                  <a:pt x="21600" y="1770"/>
                </a:lnTo>
                <a:cubicBezTo>
                  <a:pt x="21600" y="1257"/>
                  <a:pt x="21600" y="1001"/>
                  <a:pt x="21422" y="728"/>
                </a:cubicBezTo>
                <a:cubicBezTo>
                  <a:pt x="21198" y="430"/>
                  <a:pt x="20714" y="195"/>
                  <a:pt x="20100" y="86"/>
                </a:cubicBezTo>
                <a:cubicBezTo>
                  <a:pt x="19538" y="0"/>
                  <a:pt x="19010" y="0"/>
                  <a:pt x="17969" y="0"/>
                </a:cubicBezTo>
                <a:lnTo>
                  <a:pt x="3647" y="0"/>
                </a:lnTo>
                <a:lnTo>
                  <a:pt x="3631" y="0"/>
                </a:lnTo>
                <a:close/>
                <a:moveTo>
                  <a:pt x="7696" y="802"/>
                </a:moveTo>
                <a:lnTo>
                  <a:pt x="13907" y="802"/>
                </a:lnTo>
                <a:cubicBezTo>
                  <a:pt x="14209" y="802"/>
                  <a:pt x="14455" y="921"/>
                  <a:pt x="14455" y="1068"/>
                </a:cubicBezTo>
                <a:cubicBezTo>
                  <a:pt x="14455" y="1215"/>
                  <a:pt x="14209" y="1334"/>
                  <a:pt x="13907" y="1334"/>
                </a:cubicBezTo>
                <a:lnTo>
                  <a:pt x="7696" y="1334"/>
                </a:lnTo>
                <a:cubicBezTo>
                  <a:pt x="7393" y="1334"/>
                  <a:pt x="7147" y="1215"/>
                  <a:pt x="7147" y="1068"/>
                </a:cubicBezTo>
                <a:cubicBezTo>
                  <a:pt x="7147" y="921"/>
                  <a:pt x="7393" y="802"/>
                  <a:pt x="7696" y="802"/>
                </a:cubicBezTo>
                <a:close/>
                <a:moveTo>
                  <a:pt x="1959" y="2421"/>
                </a:moveTo>
                <a:lnTo>
                  <a:pt x="19641" y="2421"/>
                </a:lnTo>
                <a:lnTo>
                  <a:pt x="19641" y="17546"/>
                </a:lnTo>
                <a:lnTo>
                  <a:pt x="1959" y="17546"/>
                </a:lnTo>
                <a:lnTo>
                  <a:pt x="1959" y="2421"/>
                </a:lnTo>
                <a:close/>
                <a:moveTo>
                  <a:pt x="10801" y="18632"/>
                </a:moveTo>
                <a:cubicBezTo>
                  <a:pt x="11365" y="18632"/>
                  <a:pt x="11926" y="18737"/>
                  <a:pt x="12356" y="18946"/>
                </a:cubicBezTo>
                <a:cubicBezTo>
                  <a:pt x="13216" y="19363"/>
                  <a:pt x="13216" y="20040"/>
                  <a:pt x="12356" y="20457"/>
                </a:cubicBezTo>
                <a:cubicBezTo>
                  <a:pt x="11496" y="20875"/>
                  <a:pt x="10104" y="20875"/>
                  <a:pt x="9244" y="20457"/>
                </a:cubicBezTo>
                <a:cubicBezTo>
                  <a:pt x="8384" y="20040"/>
                  <a:pt x="8384" y="19363"/>
                  <a:pt x="9244" y="18946"/>
                </a:cubicBezTo>
                <a:cubicBezTo>
                  <a:pt x="9674" y="18737"/>
                  <a:pt x="10238" y="18632"/>
                  <a:pt x="10801" y="1863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649" name="Gruppieren"/>
          <p:cNvGrpSpPr/>
          <p:nvPr/>
        </p:nvGrpSpPr>
        <p:grpSpPr>
          <a:xfrm>
            <a:off x="1205029" y="7891122"/>
            <a:ext cx="321243" cy="327603"/>
            <a:chOff x="0" y="0"/>
            <a:chExt cx="321241" cy="327602"/>
          </a:xfrm>
        </p:grpSpPr>
        <p:sp>
          <p:nvSpPr>
            <p:cNvPr id="638" name="Kreis"/>
            <p:cNvSpPr/>
            <p:nvPr/>
          </p:nvSpPr>
          <p:spPr>
            <a:xfrm>
              <a:off x="0" y="125661"/>
              <a:ext cx="86323" cy="8632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39" name="Kreis"/>
            <p:cNvSpPr/>
            <p:nvPr/>
          </p:nvSpPr>
          <p:spPr>
            <a:xfrm>
              <a:off x="128588" y="253916"/>
              <a:ext cx="73688" cy="73687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40" name="Kreis"/>
            <p:cNvSpPr/>
            <p:nvPr/>
          </p:nvSpPr>
          <p:spPr>
            <a:xfrm>
              <a:off x="248308" y="136040"/>
              <a:ext cx="61130" cy="6113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41" name="Kreis"/>
            <p:cNvSpPr/>
            <p:nvPr/>
          </p:nvSpPr>
          <p:spPr>
            <a:xfrm>
              <a:off x="217270" y="0"/>
              <a:ext cx="58298" cy="5829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42" name="Kreis"/>
            <p:cNvSpPr/>
            <p:nvPr/>
          </p:nvSpPr>
          <p:spPr>
            <a:xfrm>
              <a:off x="93115" y="66221"/>
              <a:ext cx="50011" cy="5001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43" name="Kreis"/>
            <p:cNvSpPr/>
            <p:nvPr/>
          </p:nvSpPr>
          <p:spPr>
            <a:xfrm>
              <a:off x="140427" y="160068"/>
              <a:ext cx="50010" cy="5001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44" name="Kreis"/>
            <p:cNvSpPr/>
            <p:nvPr/>
          </p:nvSpPr>
          <p:spPr>
            <a:xfrm>
              <a:off x="182550" y="73603"/>
              <a:ext cx="50011" cy="5001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45" name="Kreis"/>
            <p:cNvSpPr/>
            <p:nvPr/>
          </p:nvSpPr>
          <p:spPr>
            <a:xfrm>
              <a:off x="271232" y="58084"/>
              <a:ext cx="50010" cy="5001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46" name="Kreis"/>
            <p:cNvSpPr/>
            <p:nvPr/>
          </p:nvSpPr>
          <p:spPr>
            <a:xfrm>
              <a:off x="44340" y="28258"/>
              <a:ext cx="41688" cy="4168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47" name="Kreis"/>
            <p:cNvSpPr/>
            <p:nvPr/>
          </p:nvSpPr>
          <p:spPr>
            <a:xfrm>
              <a:off x="203967" y="214489"/>
              <a:ext cx="41688" cy="4168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48" name="Kreis"/>
            <p:cNvSpPr/>
            <p:nvPr/>
          </p:nvSpPr>
          <p:spPr>
            <a:xfrm>
              <a:off x="92843" y="212272"/>
              <a:ext cx="41687" cy="4168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661" name="Gruppieren"/>
          <p:cNvGrpSpPr/>
          <p:nvPr/>
        </p:nvGrpSpPr>
        <p:grpSpPr>
          <a:xfrm>
            <a:off x="1801180" y="7375097"/>
            <a:ext cx="1156629" cy="1179532"/>
            <a:chOff x="0" y="0"/>
            <a:chExt cx="1156627" cy="1179530"/>
          </a:xfrm>
        </p:grpSpPr>
        <p:sp>
          <p:nvSpPr>
            <p:cNvPr id="650" name="Kreis"/>
            <p:cNvSpPr/>
            <p:nvPr/>
          </p:nvSpPr>
          <p:spPr>
            <a:xfrm>
              <a:off x="0" y="452442"/>
              <a:ext cx="310802" cy="31080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51" name="Kreis"/>
            <p:cNvSpPr/>
            <p:nvPr/>
          </p:nvSpPr>
          <p:spPr>
            <a:xfrm>
              <a:off x="462981" y="914222"/>
              <a:ext cx="265310" cy="26530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52" name="Kreis"/>
            <p:cNvSpPr/>
            <p:nvPr/>
          </p:nvSpPr>
          <p:spPr>
            <a:xfrm>
              <a:off x="894033" y="489812"/>
              <a:ext cx="220096" cy="22009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53" name="Kreis"/>
            <p:cNvSpPr/>
            <p:nvPr/>
          </p:nvSpPr>
          <p:spPr>
            <a:xfrm>
              <a:off x="782279" y="0"/>
              <a:ext cx="209900" cy="20989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54" name="Kreis"/>
            <p:cNvSpPr/>
            <p:nvPr/>
          </p:nvSpPr>
          <p:spPr>
            <a:xfrm>
              <a:off x="335262" y="238428"/>
              <a:ext cx="180060" cy="18005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55" name="Kreis"/>
            <p:cNvSpPr/>
            <p:nvPr/>
          </p:nvSpPr>
          <p:spPr>
            <a:xfrm>
              <a:off x="505606" y="576325"/>
              <a:ext cx="180059" cy="18005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56" name="Kreis"/>
            <p:cNvSpPr/>
            <p:nvPr/>
          </p:nvSpPr>
          <p:spPr>
            <a:xfrm>
              <a:off x="657272" y="265010"/>
              <a:ext cx="180060" cy="18005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57" name="Kreis"/>
            <p:cNvSpPr/>
            <p:nvPr/>
          </p:nvSpPr>
          <p:spPr>
            <a:xfrm>
              <a:off x="976569" y="209133"/>
              <a:ext cx="180059" cy="18005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58" name="Kreis"/>
            <p:cNvSpPr/>
            <p:nvPr/>
          </p:nvSpPr>
          <p:spPr>
            <a:xfrm>
              <a:off x="159649" y="101744"/>
              <a:ext cx="150094" cy="15009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59" name="Kreis"/>
            <p:cNvSpPr/>
            <p:nvPr/>
          </p:nvSpPr>
          <p:spPr>
            <a:xfrm>
              <a:off x="734384" y="772269"/>
              <a:ext cx="150094" cy="15009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60" name="Kreis"/>
            <p:cNvSpPr/>
            <p:nvPr/>
          </p:nvSpPr>
          <p:spPr>
            <a:xfrm>
              <a:off x="334280" y="764287"/>
              <a:ext cx="150094" cy="15009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673" name="Gruppieren"/>
          <p:cNvGrpSpPr/>
          <p:nvPr/>
        </p:nvGrpSpPr>
        <p:grpSpPr>
          <a:xfrm>
            <a:off x="2043107" y="9106345"/>
            <a:ext cx="914702" cy="932815"/>
            <a:chOff x="0" y="0"/>
            <a:chExt cx="914700" cy="932813"/>
          </a:xfrm>
        </p:grpSpPr>
        <p:sp>
          <p:nvSpPr>
            <p:cNvPr id="662" name="Kreis"/>
            <p:cNvSpPr/>
            <p:nvPr/>
          </p:nvSpPr>
          <p:spPr>
            <a:xfrm>
              <a:off x="0" y="357806"/>
              <a:ext cx="245793" cy="24579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63" name="Kreis"/>
            <p:cNvSpPr/>
            <p:nvPr/>
          </p:nvSpPr>
          <p:spPr>
            <a:xfrm>
              <a:off x="366141" y="722998"/>
              <a:ext cx="209816" cy="20981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64" name="Kreis"/>
            <p:cNvSpPr/>
            <p:nvPr/>
          </p:nvSpPr>
          <p:spPr>
            <a:xfrm>
              <a:off x="707032" y="387360"/>
              <a:ext cx="174060" cy="17406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65" name="Kreis"/>
            <p:cNvSpPr/>
            <p:nvPr/>
          </p:nvSpPr>
          <p:spPr>
            <a:xfrm>
              <a:off x="618653" y="0"/>
              <a:ext cx="165996" cy="16599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66" name="Kreis"/>
            <p:cNvSpPr/>
            <p:nvPr/>
          </p:nvSpPr>
          <p:spPr>
            <a:xfrm>
              <a:off x="265137" y="188557"/>
              <a:ext cx="142397" cy="14239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67" name="Kreis"/>
            <p:cNvSpPr/>
            <p:nvPr/>
          </p:nvSpPr>
          <p:spPr>
            <a:xfrm>
              <a:off x="399851" y="455777"/>
              <a:ext cx="142397" cy="14239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68" name="Kreis"/>
            <p:cNvSpPr/>
            <p:nvPr/>
          </p:nvSpPr>
          <p:spPr>
            <a:xfrm>
              <a:off x="519794" y="209579"/>
              <a:ext cx="142397" cy="14239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69" name="Kreis"/>
            <p:cNvSpPr/>
            <p:nvPr/>
          </p:nvSpPr>
          <p:spPr>
            <a:xfrm>
              <a:off x="772304" y="165389"/>
              <a:ext cx="142397" cy="14239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70" name="Kreis"/>
            <p:cNvSpPr/>
            <p:nvPr/>
          </p:nvSpPr>
          <p:spPr>
            <a:xfrm>
              <a:off x="126256" y="80463"/>
              <a:ext cx="118699" cy="11870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71" name="Kreis"/>
            <p:cNvSpPr/>
            <p:nvPr/>
          </p:nvSpPr>
          <p:spPr>
            <a:xfrm>
              <a:off x="580776" y="610737"/>
              <a:ext cx="118700" cy="11869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72" name="Kreis"/>
            <p:cNvSpPr/>
            <p:nvPr/>
          </p:nvSpPr>
          <p:spPr>
            <a:xfrm>
              <a:off x="264360" y="604424"/>
              <a:ext cx="118700" cy="11870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74" name="Linie"/>
          <p:cNvSpPr/>
          <p:nvPr/>
        </p:nvSpPr>
        <p:spPr>
          <a:xfrm>
            <a:off x="1136733" y="8978379"/>
            <a:ext cx="993697" cy="1188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13269" y="21600"/>
                </a:moveTo>
                <a:cubicBezTo>
                  <a:pt x="14016" y="18211"/>
                  <a:pt x="15445" y="18832"/>
                  <a:pt x="16687" y="18799"/>
                </a:cubicBezTo>
                <a:cubicBezTo>
                  <a:pt x="17930" y="18767"/>
                  <a:pt x="19469" y="18460"/>
                  <a:pt x="19211" y="17068"/>
                </a:cubicBezTo>
                <a:cubicBezTo>
                  <a:pt x="19037" y="16134"/>
                  <a:pt x="19250" y="15837"/>
                  <a:pt x="19675" y="15341"/>
                </a:cubicBezTo>
                <a:cubicBezTo>
                  <a:pt x="20100" y="14844"/>
                  <a:pt x="19257" y="14402"/>
                  <a:pt x="19257" y="14402"/>
                </a:cubicBezTo>
                <a:lnTo>
                  <a:pt x="19746" y="14169"/>
                </a:lnTo>
                <a:cubicBezTo>
                  <a:pt x="19862" y="14115"/>
                  <a:pt x="19947" y="14034"/>
                  <a:pt x="19999" y="13935"/>
                </a:cubicBezTo>
                <a:cubicBezTo>
                  <a:pt x="20052" y="13836"/>
                  <a:pt x="20064" y="13725"/>
                  <a:pt x="20035" y="13619"/>
                </a:cubicBezTo>
                <a:cubicBezTo>
                  <a:pt x="20010" y="13533"/>
                  <a:pt x="19982" y="13430"/>
                  <a:pt x="19951" y="13301"/>
                </a:cubicBezTo>
                <a:cubicBezTo>
                  <a:pt x="19847" y="12874"/>
                  <a:pt x="20073" y="12502"/>
                  <a:pt x="20498" y="12373"/>
                </a:cubicBezTo>
                <a:cubicBezTo>
                  <a:pt x="20878" y="12259"/>
                  <a:pt x="21149" y="12097"/>
                  <a:pt x="21343" y="11942"/>
                </a:cubicBezTo>
                <a:cubicBezTo>
                  <a:pt x="21600" y="11736"/>
                  <a:pt x="21600" y="11374"/>
                  <a:pt x="21408" y="11120"/>
                </a:cubicBezTo>
                <a:cubicBezTo>
                  <a:pt x="20705" y="10193"/>
                  <a:pt x="19984" y="9173"/>
                  <a:pt x="19488" y="8520"/>
                </a:cubicBezTo>
                <a:cubicBezTo>
                  <a:pt x="18754" y="7554"/>
                  <a:pt x="19940" y="7036"/>
                  <a:pt x="19573" y="5994"/>
                </a:cubicBezTo>
                <a:cubicBezTo>
                  <a:pt x="18658" y="2406"/>
                  <a:pt x="15960" y="0"/>
                  <a:pt x="9155" y="0"/>
                </a:cubicBez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9" y="21600"/>
                  <a:pt x="1429" y="216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grpSp>
        <p:nvGrpSpPr>
          <p:cNvPr id="686" name="Gruppieren"/>
          <p:cNvGrpSpPr/>
          <p:nvPr/>
        </p:nvGrpSpPr>
        <p:grpSpPr>
          <a:xfrm rot="192012">
            <a:off x="1322861" y="9160863"/>
            <a:ext cx="447864" cy="456733"/>
            <a:chOff x="0" y="0"/>
            <a:chExt cx="447863" cy="456732"/>
          </a:xfrm>
        </p:grpSpPr>
        <p:sp>
          <p:nvSpPr>
            <p:cNvPr id="675" name="Kreis"/>
            <p:cNvSpPr/>
            <p:nvPr/>
          </p:nvSpPr>
          <p:spPr>
            <a:xfrm>
              <a:off x="0" y="175193"/>
              <a:ext cx="120348" cy="120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76" name="Kreis"/>
            <p:cNvSpPr/>
            <p:nvPr/>
          </p:nvSpPr>
          <p:spPr>
            <a:xfrm>
              <a:off x="179273" y="354000"/>
              <a:ext cx="102732" cy="10273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77" name="Kreis"/>
            <p:cNvSpPr/>
            <p:nvPr/>
          </p:nvSpPr>
          <p:spPr>
            <a:xfrm>
              <a:off x="346182" y="189662"/>
              <a:ext cx="85225" cy="8522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78" name="Kreis"/>
            <p:cNvSpPr/>
            <p:nvPr/>
          </p:nvSpPr>
          <p:spPr>
            <a:xfrm>
              <a:off x="302910" y="0"/>
              <a:ext cx="81277" cy="8127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79" name="Kreis"/>
            <p:cNvSpPr/>
            <p:nvPr/>
          </p:nvSpPr>
          <p:spPr>
            <a:xfrm>
              <a:off x="129818" y="92323"/>
              <a:ext cx="69722" cy="6972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80" name="Kreis"/>
            <p:cNvSpPr/>
            <p:nvPr/>
          </p:nvSpPr>
          <p:spPr>
            <a:xfrm>
              <a:off x="195778" y="223161"/>
              <a:ext cx="69722" cy="6972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81" name="Kreis"/>
            <p:cNvSpPr/>
            <p:nvPr/>
          </p:nvSpPr>
          <p:spPr>
            <a:xfrm>
              <a:off x="254505" y="102616"/>
              <a:ext cx="69722" cy="6972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82" name="Kreis"/>
            <p:cNvSpPr/>
            <p:nvPr/>
          </p:nvSpPr>
          <p:spPr>
            <a:xfrm>
              <a:off x="378141" y="80979"/>
              <a:ext cx="69723" cy="6972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83" name="Kreis"/>
            <p:cNvSpPr/>
            <p:nvPr/>
          </p:nvSpPr>
          <p:spPr>
            <a:xfrm>
              <a:off x="61818" y="39397"/>
              <a:ext cx="58119" cy="5811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84" name="Kreis"/>
            <p:cNvSpPr/>
            <p:nvPr/>
          </p:nvSpPr>
          <p:spPr>
            <a:xfrm>
              <a:off x="284364" y="299034"/>
              <a:ext cx="58119" cy="5811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685" name="Kreis"/>
            <p:cNvSpPr/>
            <p:nvPr/>
          </p:nvSpPr>
          <p:spPr>
            <a:xfrm>
              <a:off x="129438" y="295943"/>
              <a:ext cx="58119" cy="5811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87" name="Form"/>
          <p:cNvSpPr/>
          <p:nvPr/>
        </p:nvSpPr>
        <p:spPr>
          <a:xfrm>
            <a:off x="1553254" y="10555061"/>
            <a:ext cx="1413876" cy="892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96" extrusionOk="0">
                <a:moveTo>
                  <a:pt x="1596" y="1"/>
                </a:moveTo>
                <a:cubicBezTo>
                  <a:pt x="1366" y="1"/>
                  <a:pt x="1192" y="-4"/>
                  <a:pt x="1046" y="11"/>
                </a:cubicBezTo>
                <a:cubicBezTo>
                  <a:pt x="900" y="27"/>
                  <a:pt x="781" y="57"/>
                  <a:pt x="659" y="119"/>
                </a:cubicBezTo>
                <a:cubicBezTo>
                  <a:pt x="525" y="196"/>
                  <a:pt x="399" y="326"/>
                  <a:pt x="299" y="485"/>
                </a:cubicBezTo>
                <a:cubicBezTo>
                  <a:pt x="198" y="644"/>
                  <a:pt x="123" y="833"/>
                  <a:pt x="75" y="1044"/>
                </a:cubicBezTo>
                <a:cubicBezTo>
                  <a:pt x="36" y="1240"/>
                  <a:pt x="16" y="1426"/>
                  <a:pt x="7" y="1658"/>
                </a:cubicBezTo>
                <a:cubicBezTo>
                  <a:pt x="-3" y="1890"/>
                  <a:pt x="0" y="2167"/>
                  <a:pt x="0" y="2529"/>
                </a:cubicBezTo>
                <a:lnTo>
                  <a:pt x="0" y="21596"/>
                </a:lnTo>
                <a:lnTo>
                  <a:pt x="21594" y="21596"/>
                </a:lnTo>
                <a:lnTo>
                  <a:pt x="21594" y="2540"/>
                </a:lnTo>
                <a:cubicBezTo>
                  <a:pt x="21594" y="2172"/>
                  <a:pt x="21597" y="1891"/>
                  <a:pt x="21587" y="1658"/>
                </a:cubicBezTo>
                <a:cubicBezTo>
                  <a:pt x="21578" y="1425"/>
                  <a:pt x="21558" y="1240"/>
                  <a:pt x="21519" y="1044"/>
                </a:cubicBezTo>
                <a:cubicBezTo>
                  <a:pt x="21471" y="833"/>
                  <a:pt x="21389" y="644"/>
                  <a:pt x="21288" y="485"/>
                </a:cubicBezTo>
                <a:cubicBezTo>
                  <a:pt x="21188" y="326"/>
                  <a:pt x="21069" y="196"/>
                  <a:pt x="20935" y="119"/>
                </a:cubicBezTo>
                <a:cubicBezTo>
                  <a:pt x="20812" y="57"/>
                  <a:pt x="20695" y="27"/>
                  <a:pt x="20548" y="11"/>
                </a:cubicBezTo>
                <a:cubicBezTo>
                  <a:pt x="20402" y="-4"/>
                  <a:pt x="20227" y="1"/>
                  <a:pt x="19998" y="1"/>
                </a:cubicBezTo>
                <a:lnTo>
                  <a:pt x="1603" y="1"/>
                </a:lnTo>
                <a:lnTo>
                  <a:pt x="1596" y="1"/>
                </a:lnTo>
                <a:close/>
                <a:moveTo>
                  <a:pt x="1120" y="1916"/>
                </a:moveTo>
                <a:lnTo>
                  <a:pt x="20467" y="1916"/>
                </a:lnTo>
                <a:lnTo>
                  <a:pt x="20467" y="19681"/>
                </a:lnTo>
                <a:lnTo>
                  <a:pt x="1120" y="19681"/>
                </a:lnTo>
                <a:lnTo>
                  <a:pt x="1120" y="191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88" name="Form"/>
          <p:cNvSpPr/>
          <p:nvPr/>
        </p:nvSpPr>
        <p:spPr>
          <a:xfrm>
            <a:off x="1135789" y="11464231"/>
            <a:ext cx="1831341" cy="171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43" y="0"/>
                </a:moveTo>
                <a:lnTo>
                  <a:pt x="21600" y="0"/>
                </a:lnTo>
                <a:lnTo>
                  <a:pt x="16657" y="21600"/>
                </a:lnTo>
                <a:lnTo>
                  <a:pt x="0" y="21600"/>
                </a:lnTo>
                <a:lnTo>
                  <a:pt x="4943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89" name="Shape 187"/>
          <p:cNvSpPr txBox="1"/>
          <p:nvPr/>
        </p:nvSpPr>
        <p:spPr>
          <a:xfrm>
            <a:off x="12215700" y="10746247"/>
            <a:ext cx="1140125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Möglichkeit die Kommunikation Ihrer Inhalte zu überwachen und transparent zu dokumentieren.</a:t>
            </a:r>
          </a:p>
        </p:txBody>
      </p:sp>
      <p:sp>
        <p:nvSpPr>
          <p:cNvPr id="690" name="Rechteck"/>
          <p:cNvSpPr/>
          <p:nvPr/>
        </p:nvSpPr>
        <p:spPr>
          <a:xfrm>
            <a:off x="1749968" y="10811371"/>
            <a:ext cx="107406" cy="4962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91" name="Rechteck"/>
          <p:cNvSpPr/>
          <p:nvPr/>
        </p:nvSpPr>
        <p:spPr>
          <a:xfrm>
            <a:off x="1977055" y="10969377"/>
            <a:ext cx="107406" cy="3382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92" name="Rechteck"/>
          <p:cNvSpPr/>
          <p:nvPr/>
        </p:nvSpPr>
        <p:spPr>
          <a:xfrm>
            <a:off x="2204142" y="10701105"/>
            <a:ext cx="107406" cy="6065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93" name="Rechteck"/>
          <p:cNvSpPr/>
          <p:nvPr/>
        </p:nvSpPr>
        <p:spPr>
          <a:xfrm>
            <a:off x="2431230" y="10857965"/>
            <a:ext cx="107405" cy="449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94" name="Rechteck"/>
          <p:cNvSpPr/>
          <p:nvPr/>
        </p:nvSpPr>
        <p:spPr>
          <a:xfrm>
            <a:off x="2658317" y="10755348"/>
            <a:ext cx="107406" cy="5523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95" name="Form"/>
          <p:cNvSpPr/>
          <p:nvPr/>
        </p:nvSpPr>
        <p:spPr>
          <a:xfrm>
            <a:off x="1135856" y="11489035"/>
            <a:ext cx="1831182" cy="236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745" y="15946"/>
                </a:lnTo>
                <a:lnTo>
                  <a:pt x="10561" y="15946"/>
                </a:lnTo>
                <a:cubicBezTo>
                  <a:pt x="10559" y="17254"/>
                  <a:pt x="10422" y="18302"/>
                  <a:pt x="10252" y="18302"/>
                </a:cubicBezTo>
                <a:lnTo>
                  <a:pt x="6835" y="18302"/>
                </a:lnTo>
                <a:cubicBezTo>
                  <a:pt x="6665" y="18302"/>
                  <a:pt x="6524" y="17254"/>
                  <a:pt x="6521" y="15946"/>
                </a:cubicBezTo>
                <a:lnTo>
                  <a:pt x="0" y="15946"/>
                </a:lnTo>
                <a:lnTo>
                  <a:pt x="0" y="21600"/>
                </a:lnTo>
                <a:lnTo>
                  <a:pt x="16656" y="21600"/>
                </a:lnTo>
                <a:lnTo>
                  <a:pt x="21600" y="4748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96" name="Shape 187"/>
          <p:cNvSpPr txBox="1"/>
          <p:nvPr/>
        </p:nvSpPr>
        <p:spPr>
          <a:xfrm>
            <a:off x="3531332" y="3246564"/>
            <a:ext cx="376283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Print und digital </a:t>
            </a:r>
          </a:p>
        </p:txBody>
      </p:sp>
      <p:sp>
        <p:nvSpPr>
          <p:cNvPr id="697" name="Shape 187"/>
          <p:cNvSpPr txBox="1"/>
          <p:nvPr/>
        </p:nvSpPr>
        <p:spPr>
          <a:xfrm>
            <a:off x="3531332" y="4880597"/>
            <a:ext cx="78933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Eine smarte Dimension für Informationen</a:t>
            </a:r>
          </a:p>
        </p:txBody>
      </p:sp>
      <p:sp>
        <p:nvSpPr>
          <p:cNvPr id="698" name="Shape 187"/>
          <p:cNvSpPr txBox="1"/>
          <p:nvPr/>
        </p:nvSpPr>
        <p:spPr>
          <a:xfrm>
            <a:off x="3531332" y="6456664"/>
            <a:ext cx="78933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Auf Smartphone oder Tablet Ihrer Kunden</a:t>
            </a:r>
          </a:p>
        </p:txBody>
      </p:sp>
      <p:sp>
        <p:nvSpPr>
          <p:cNvPr id="699" name="Shape 187"/>
          <p:cNvSpPr txBox="1"/>
          <p:nvPr/>
        </p:nvSpPr>
        <p:spPr>
          <a:xfrm>
            <a:off x="3531332" y="7981931"/>
            <a:ext cx="78933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Alle Informationen auf dem Display</a:t>
            </a:r>
          </a:p>
        </p:txBody>
      </p:sp>
      <p:sp>
        <p:nvSpPr>
          <p:cNvPr id="700" name="Shape 187"/>
          <p:cNvSpPr txBox="1"/>
          <p:nvPr/>
        </p:nvSpPr>
        <p:spPr>
          <a:xfrm>
            <a:off x="3531332" y="9503335"/>
            <a:ext cx="78933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Aufmerksamkeit = 100%</a:t>
            </a:r>
          </a:p>
        </p:txBody>
      </p:sp>
      <p:sp>
        <p:nvSpPr>
          <p:cNvPr id="701" name="Shape 187"/>
          <p:cNvSpPr txBox="1"/>
          <p:nvPr/>
        </p:nvSpPr>
        <p:spPr>
          <a:xfrm>
            <a:off x="12119229" y="2867391"/>
            <a:ext cx="1140125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/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Schaffen Sie eine neue Welt hinter Ihren Druckprodukten </a:t>
            </a:r>
          </a:p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mit zusätzlichen Inhalten.</a:t>
            </a:r>
          </a:p>
        </p:txBody>
      </p:sp>
      <p:sp>
        <p:nvSpPr>
          <p:cNvPr id="702" name="Shape 187"/>
          <p:cNvSpPr txBox="1"/>
          <p:nvPr/>
        </p:nvSpPr>
        <p:spPr>
          <a:xfrm>
            <a:off x="12119229" y="4932311"/>
            <a:ext cx="114012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Wecken Sie Emotionen mittels Video, Grafiken und 3D.</a:t>
            </a:r>
          </a:p>
        </p:txBody>
      </p:sp>
      <p:sp>
        <p:nvSpPr>
          <p:cNvPr id="703" name="Shape 187"/>
          <p:cNvSpPr txBox="1"/>
          <p:nvPr/>
        </p:nvSpPr>
        <p:spPr>
          <a:xfrm>
            <a:off x="12119229" y="6077491"/>
            <a:ext cx="1140125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Aktuelle Angebote, Videos, Produkte, Bilder und Dokumente sind sofort verfügbar.</a:t>
            </a:r>
          </a:p>
        </p:txBody>
      </p:sp>
      <p:sp>
        <p:nvSpPr>
          <p:cNvPr id="704" name="Shape 187"/>
          <p:cNvSpPr txBox="1"/>
          <p:nvPr/>
        </p:nvSpPr>
        <p:spPr>
          <a:xfrm>
            <a:off x="12119229" y="7602758"/>
            <a:ext cx="1140125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Unmittelbarer Zugriff auf Links zu Websites, Verkaufsangebote, soziale Netzwerke, Kontakte etc.</a:t>
            </a:r>
          </a:p>
        </p:txBody>
      </p:sp>
      <p:sp>
        <p:nvSpPr>
          <p:cNvPr id="705" name="Shape 187"/>
          <p:cNvSpPr txBox="1"/>
          <p:nvPr/>
        </p:nvSpPr>
        <p:spPr>
          <a:xfrm>
            <a:off x="12119229" y="9124162"/>
            <a:ext cx="1140125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/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Partizipative Kommunikation – der Kunde steuert selbst: </a:t>
            </a:r>
          </a:p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»Jeden genau dort abholen, wo er ist.«</a:t>
            </a:r>
          </a:p>
        </p:txBody>
      </p:sp>
      <p:sp>
        <p:nvSpPr>
          <p:cNvPr id="706" name="Form"/>
          <p:cNvSpPr/>
          <p:nvPr/>
        </p:nvSpPr>
        <p:spPr>
          <a:xfrm>
            <a:off x="2387820" y="4410210"/>
            <a:ext cx="288154" cy="717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068" y="0"/>
                  <a:pt x="7328" y="273"/>
                  <a:pt x="6006" y="804"/>
                </a:cubicBezTo>
                <a:cubicBezTo>
                  <a:pt x="3363" y="1865"/>
                  <a:pt x="3363" y="3580"/>
                  <a:pt x="6006" y="4642"/>
                </a:cubicBezTo>
                <a:cubicBezTo>
                  <a:pt x="8649" y="5703"/>
                  <a:pt x="12923" y="5703"/>
                  <a:pt x="15566" y="4642"/>
                </a:cubicBezTo>
                <a:cubicBezTo>
                  <a:pt x="18209" y="3580"/>
                  <a:pt x="18208" y="1865"/>
                  <a:pt x="15566" y="804"/>
                </a:cubicBezTo>
                <a:cubicBezTo>
                  <a:pt x="14244" y="273"/>
                  <a:pt x="12532" y="0"/>
                  <a:pt x="10800" y="0"/>
                </a:cubicBezTo>
                <a:close/>
                <a:moveTo>
                  <a:pt x="6486" y="7438"/>
                </a:moveTo>
                <a:lnTo>
                  <a:pt x="6486" y="17943"/>
                </a:lnTo>
                <a:lnTo>
                  <a:pt x="0" y="17943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7943"/>
                </a:lnTo>
                <a:lnTo>
                  <a:pt x="15622" y="17943"/>
                </a:lnTo>
                <a:lnTo>
                  <a:pt x="15622" y="7438"/>
                </a:lnTo>
                <a:lnTo>
                  <a:pt x="6486" y="74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07" name="Rechteck"/>
          <p:cNvSpPr/>
          <p:nvPr/>
        </p:nvSpPr>
        <p:spPr>
          <a:xfrm>
            <a:off x="1144574" y="4573827"/>
            <a:ext cx="469725" cy="822422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708" name="Rechteck"/>
          <p:cNvSpPr/>
          <p:nvPr/>
        </p:nvSpPr>
        <p:spPr>
          <a:xfrm rot="16200000">
            <a:off x="1760042" y="4044196"/>
            <a:ext cx="944806" cy="1447365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pic>
        <p:nvPicPr>
          <p:cNvPr id="98" name="Grafik 97">
            <a:extLst>
              <a:ext uri="{FF2B5EF4-FFF2-40B4-BE49-F238E27FC236}">
                <a16:creationId xmlns:a16="http://schemas.microsoft.com/office/drawing/2014/main" id="{1A0FA061-6B0D-4D2A-A9F6-3F033538A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Kreis"/>
          <p:cNvSpPr/>
          <p:nvPr/>
        </p:nvSpPr>
        <p:spPr>
          <a:xfrm>
            <a:off x="8534934" y="9083476"/>
            <a:ext cx="1714501" cy="1714501"/>
          </a:xfrm>
          <a:prstGeom prst="ellipse">
            <a:avLst/>
          </a:prstGeom>
          <a:solidFill>
            <a:srgbClr val="1A69BA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712" name="Shape 174"/>
          <p:cNvSpPr txBox="1"/>
          <p:nvPr/>
        </p:nvSpPr>
        <p:spPr>
          <a:xfrm>
            <a:off x="931830" y="884074"/>
            <a:ext cx="22520340" cy="80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Anwendungsbereiche – externe Kommunikation</a:t>
            </a:r>
          </a:p>
        </p:txBody>
      </p:sp>
      <p:sp>
        <p:nvSpPr>
          <p:cNvPr id="713" name="Form"/>
          <p:cNvSpPr/>
          <p:nvPr/>
        </p:nvSpPr>
        <p:spPr>
          <a:xfrm rot="19602858">
            <a:off x="644596" y="7901046"/>
            <a:ext cx="5271750" cy="4525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7" h="20919" extrusionOk="0">
                <a:moveTo>
                  <a:pt x="18509" y="0"/>
                </a:moveTo>
                <a:cubicBezTo>
                  <a:pt x="18219" y="-10"/>
                  <a:pt x="17837" y="194"/>
                  <a:pt x="17621" y="505"/>
                </a:cubicBezTo>
                <a:cubicBezTo>
                  <a:pt x="15571" y="3391"/>
                  <a:pt x="12807" y="5501"/>
                  <a:pt x="9688" y="6550"/>
                </a:cubicBezTo>
                <a:cubicBezTo>
                  <a:pt x="8825" y="6840"/>
                  <a:pt x="7942" y="7014"/>
                  <a:pt x="7051" y="7133"/>
                </a:cubicBezTo>
                <a:cubicBezTo>
                  <a:pt x="6973" y="7247"/>
                  <a:pt x="6896" y="7365"/>
                  <a:pt x="6825" y="7505"/>
                </a:cubicBezTo>
                <a:cubicBezTo>
                  <a:pt x="6062" y="9016"/>
                  <a:pt x="6026" y="11400"/>
                  <a:pt x="6699" y="13015"/>
                </a:cubicBezTo>
                <a:cubicBezTo>
                  <a:pt x="7711" y="13114"/>
                  <a:pt x="8716" y="13286"/>
                  <a:pt x="9688" y="13628"/>
                </a:cubicBezTo>
                <a:cubicBezTo>
                  <a:pt x="12928" y="14770"/>
                  <a:pt x="15737" y="17138"/>
                  <a:pt x="17621" y="20364"/>
                </a:cubicBezTo>
                <a:cubicBezTo>
                  <a:pt x="18593" y="21590"/>
                  <a:pt x="19686" y="20791"/>
                  <a:pt x="20469" y="17889"/>
                </a:cubicBezTo>
                <a:cubicBezTo>
                  <a:pt x="21573" y="13796"/>
                  <a:pt x="21599" y="7159"/>
                  <a:pt x="20469" y="3065"/>
                </a:cubicBezTo>
                <a:cubicBezTo>
                  <a:pt x="19920" y="1074"/>
                  <a:pt x="19234" y="25"/>
                  <a:pt x="18509" y="0"/>
                </a:cubicBezTo>
                <a:close/>
                <a:moveTo>
                  <a:pt x="18541" y="1418"/>
                </a:moveTo>
                <a:cubicBezTo>
                  <a:pt x="19073" y="1418"/>
                  <a:pt x="19601" y="2303"/>
                  <a:pt x="20007" y="4068"/>
                </a:cubicBezTo>
                <a:cubicBezTo>
                  <a:pt x="20818" y="7598"/>
                  <a:pt x="20818" y="13320"/>
                  <a:pt x="20007" y="16849"/>
                </a:cubicBezTo>
                <a:cubicBezTo>
                  <a:pt x="19195" y="20379"/>
                  <a:pt x="17881" y="20379"/>
                  <a:pt x="17070" y="16849"/>
                </a:cubicBezTo>
                <a:cubicBezTo>
                  <a:pt x="16258" y="13320"/>
                  <a:pt x="16258" y="7598"/>
                  <a:pt x="17070" y="4068"/>
                </a:cubicBezTo>
                <a:cubicBezTo>
                  <a:pt x="17476" y="2303"/>
                  <a:pt x="18009" y="1418"/>
                  <a:pt x="18541" y="1418"/>
                </a:cubicBezTo>
                <a:close/>
                <a:moveTo>
                  <a:pt x="6389" y="7199"/>
                </a:moveTo>
                <a:cubicBezTo>
                  <a:pt x="6100" y="7224"/>
                  <a:pt x="5812" y="7276"/>
                  <a:pt x="5522" y="7283"/>
                </a:cubicBezTo>
                <a:lnTo>
                  <a:pt x="2464" y="7283"/>
                </a:lnTo>
                <a:cubicBezTo>
                  <a:pt x="1105" y="7281"/>
                  <a:pt x="2" y="8540"/>
                  <a:pt x="0" y="10095"/>
                </a:cubicBezTo>
                <a:cubicBezTo>
                  <a:pt x="-1" y="11650"/>
                  <a:pt x="1105" y="12913"/>
                  <a:pt x="2464" y="12913"/>
                </a:cubicBezTo>
                <a:lnTo>
                  <a:pt x="5664" y="12913"/>
                </a:lnTo>
                <a:cubicBezTo>
                  <a:pt x="5808" y="12916"/>
                  <a:pt x="5950" y="12948"/>
                  <a:pt x="6095" y="12955"/>
                </a:cubicBezTo>
                <a:cubicBezTo>
                  <a:pt x="5428" y="11340"/>
                  <a:pt x="5465" y="8964"/>
                  <a:pt x="6226" y="7457"/>
                </a:cubicBezTo>
                <a:cubicBezTo>
                  <a:pt x="6276" y="7358"/>
                  <a:pt x="6335" y="7286"/>
                  <a:pt x="6389" y="7199"/>
                </a:cubicBezTo>
                <a:close/>
                <a:moveTo>
                  <a:pt x="17306" y="7493"/>
                </a:moveTo>
                <a:cubicBezTo>
                  <a:pt x="17239" y="7493"/>
                  <a:pt x="17173" y="7511"/>
                  <a:pt x="17107" y="7517"/>
                </a:cubicBezTo>
                <a:cubicBezTo>
                  <a:pt x="16987" y="9231"/>
                  <a:pt x="16987" y="11025"/>
                  <a:pt x="17107" y="12739"/>
                </a:cubicBezTo>
                <a:cubicBezTo>
                  <a:pt x="17761" y="12804"/>
                  <a:pt x="18434" y="12567"/>
                  <a:pt x="18935" y="11994"/>
                </a:cubicBezTo>
                <a:cubicBezTo>
                  <a:pt x="19835" y="10965"/>
                  <a:pt x="19835" y="9292"/>
                  <a:pt x="18935" y="8262"/>
                </a:cubicBezTo>
                <a:cubicBezTo>
                  <a:pt x="18485" y="7748"/>
                  <a:pt x="17896" y="7493"/>
                  <a:pt x="17306" y="7493"/>
                </a:cubicBezTo>
                <a:close/>
              </a:path>
            </a:pathLst>
          </a:custGeom>
          <a:solidFill>
            <a:srgbClr val="CDCDCD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714" name="Kreis"/>
          <p:cNvSpPr/>
          <p:nvPr/>
        </p:nvSpPr>
        <p:spPr>
          <a:xfrm>
            <a:off x="7715410" y="4730961"/>
            <a:ext cx="1159715" cy="1159715"/>
          </a:xfrm>
          <a:prstGeom prst="ellipse">
            <a:avLst/>
          </a:prstGeom>
          <a:solidFill>
            <a:srgbClr val="F49738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715" name="Kreis"/>
          <p:cNvSpPr/>
          <p:nvPr/>
        </p:nvSpPr>
        <p:spPr>
          <a:xfrm>
            <a:off x="9789400" y="4902169"/>
            <a:ext cx="1159716" cy="1159716"/>
          </a:xfrm>
          <a:prstGeom prst="ellipse">
            <a:avLst/>
          </a:prstGeom>
          <a:solidFill>
            <a:srgbClr val="3DAA66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716" name="Kreis"/>
          <p:cNvSpPr/>
          <p:nvPr/>
        </p:nvSpPr>
        <p:spPr>
          <a:xfrm>
            <a:off x="11845918" y="4542277"/>
            <a:ext cx="1159715" cy="1159715"/>
          </a:xfrm>
          <a:prstGeom prst="ellipse">
            <a:avLst/>
          </a:prstGeom>
          <a:solidFill>
            <a:srgbClr val="1A69BA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717" name="Form"/>
          <p:cNvSpPr/>
          <p:nvPr/>
        </p:nvSpPr>
        <p:spPr>
          <a:xfrm rot="20985218">
            <a:off x="8812493" y="6907410"/>
            <a:ext cx="1158453" cy="115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4" h="20595" extrusionOk="0">
                <a:moveTo>
                  <a:pt x="10308" y="0"/>
                </a:moveTo>
                <a:cubicBezTo>
                  <a:pt x="7669" y="0"/>
                  <a:pt x="5032" y="1006"/>
                  <a:pt x="3020" y="3017"/>
                </a:cubicBezTo>
                <a:cubicBezTo>
                  <a:pt x="-1006" y="7038"/>
                  <a:pt x="-1006" y="13557"/>
                  <a:pt x="3020" y="17578"/>
                </a:cubicBezTo>
                <a:cubicBezTo>
                  <a:pt x="7045" y="21600"/>
                  <a:pt x="13570" y="21600"/>
                  <a:pt x="17596" y="17578"/>
                </a:cubicBezTo>
                <a:cubicBezTo>
                  <a:pt x="17780" y="17394"/>
                  <a:pt x="17915" y="17181"/>
                  <a:pt x="18082" y="16986"/>
                </a:cubicBezTo>
                <a:lnTo>
                  <a:pt x="6921" y="16986"/>
                </a:lnTo>
                <a:cubicBezTo>
                  <a:pt x="6590" y="16986"/>
                  <a:pt x="6342" y="16986"/>
                  <a:pt x="6131" y="16972"/>
                </a:cubicBezTo>
                <a:cubicBezTo>
                  <a:pt x="5920" y="16959"/>
                  <a:pt x="5745" y="16930"/>
                  <a:pt x="5566" y="16874"/>
                </a:cubicBezTo>
                <a:cubicBezTo>
                  <a:pt x="5371" y="16803"/>
                  <a:pt x="5196" y="16694"/>
                  <a:pt x="5051" y="16549"/>
                </a:cubicBezTo>
                <a:cubicBezTo>
                  <a:pt x="4905" y="16404"/>
                  <a:pt x="4798" y="16229"/>
                  <a:pt x="4727" y="16035"/>
                </a:cubicBezTo>
                <a:cubicBezTo>
                  <a:pt x="4670" y="15857"/>
                  <a:pt x="4643" y="15683"/>
                  <a:pt x="4628" y="15471"/>
                </a:cubicBezTo>
                <a:cubicBezTo>
                  <a:pt x="4613" y="15259"/>
                  <a:pt x="4607" y="15010"/>
                  <a:pt x="4607" y="14675"/>
                </a:cubicBezTo>
                <a:lnTo>
                  <a:pt x="4607" y="5914"/>
                </a:lnTo>
                <a:cubicBezTo>
                  <a:pt x="4607" y="5583"/>
                  <a:pt x="4613" y="5329"/>
                  <a:pt x="4628" y="5117"/>
                </a:cubicBezTo>
                <a:cubicBezTo>
                  <a:pt x="4643" y="4905"/>
                  <a:pt x="4670" y="4731"/>
                  <a:pt x="4727" y="4553"/>
                </a:cubicBezTo>
                <a:cubicBezTo>
                  <a:pt x="4798" y="4359"/>
                  <a:pt x="4905" y="4184"/>
                  <a:pt x="5051" y="4039"/>
                </a:cubicBezTo>
                <a:cubicBezTo>
                  <a:pt x="5196" y="3894"/>
                  <a:pt x="5371" y="3785"/>
                  <a:pt x="5566" y="3714"/>
                </a:cubicBezTo>
                <a:cubicBezTo>
                  <a:pt x="5744" y="3658"/>
                  <a:pt x="5920" y="3630"/>
                  <a:pt x="6131" y="3616"/>
                </a:cubicBezTo>
                <a:cubicBezTo>
                  <a:pt x="6342" y="3602"/>
                  <a:pt x="6590" y="3609"/>
                  <a:pt x="6921" y="3609"/>
                </a:cubicBezTo>
                <a:lnTo>
                  <a:pt x="6928" y="3609"/>
                </a:lnTo>
                <a:lnTo>
                  <a:pt x="18082" y="3609"/>
                </a:lnTo>
                <a:cubicBezTo>
                  <a:pt x="17915" y="3414"/>
                  <a:pt x="17780" y="3201"/>
                  <a:pt x="17596" y="3017"/>
                </a:cubicBezTo>
                <a:cubicBezTo>
                  <a:pt x="15583" y="1006"/>
                  <a:pt x="12946" y="0"/>
                  <a:pt x="10308" y="0"/>
                </a:cubicBezTo>
                <a:close/>
                <a:moveTo>
                  <a:pt x="6787" y="4187"/>
                </a:moveTo>
                <a:cubicBezTo>
                  <a:pt x="6572" y="4187"/>
                  <a:pt x="6409" y="4185"/>
                  <a:pt x="6272" y="4194"/>
                </a:cubicBezTo>
                <a:cubicBezTo>
                  <a:pt x="6135" y="4203"/>
                  <a:pt x="6020" y="4221"/>
                  <a:pt x="5905" y="4257"/>
                </a:cubicBezTo>
                <a:cubicBezTo>
                  <a:pt x="5781" y="4303"/>
                  <a:pt x="5667" y="4376"/>
                  <a:pt x="5574" y="4469"/>
                </a:cubicBezTo>
                <a:cubicBezTo>
                  <a:pt x="5478" y="4563"/>
                  <a:pt x="5409" y="4674"/>
                  <a:pt x="5362" y="4800"/>
                </a:cubicBezTo>
                <a:cubicBezTo>
                  <a:pt x="5325" y="4915"/>
                  <a:pt x="5307" y="5029"/>
                  <a:pt x="5298" y="5166"/>
                </a:cubicBezTo>
                <a:cubicBezTo>
                  <a:pt x="5289" y="5304"/>
                  <a:pt x="5284" y="5460"/>
                  <a:pt x="5284" y="5674"/>
                </a:cubicBezTo>
                <a:lnTo>
                  <a:pt x="5284" y="14914"/>
                </a:lnTo>
                <a:cubicBezTo>
                  <a:pt x="5284" y="15132"/>
                  <a:pt x="5289" y="15292"/>
                  <a:pt x="5298" y="15429"/>
                </a:cubicBezTo>
                <a:cubicBezTo>
                  <a:pt x="5307" y="15565"/>
                  <a:pt x="5325" y="15673"/>
                  <a:pt x="5362" y="15788"/>
                </a:cubicBezTo>
                <a:cubicBezTo>
                  <a:pt x="5408" y="15913"/>
                  <a:pt x="5479" y="16032"/>
                  <a:pt x="5574" y="16126"/>
                </a:cubicBezTo>
                <a:cubicBezTo>
                  <a:pt x="5607" y="16160"/>
                  <a:pt x="5655" y="16169"/>
                  <a:pt x="5693" y="16197"/>
                </a:cubicBezTo>
                <a:cubicBezTo>
                  <a:pt x="6061" y="15530"/>
                  <a:pt x="6518" y="15031"/>
                  <a:pt x="7697" y="14978"/>
                </a:cubicBezTo>
                <a:cubicBezTo>
                  <a:pt x="7979" y="14965"/>
                  <a:pt x="8261" y="14904"/>
                  <a:pt x="8516" y="14780"/>
                </a:cubicBezTo>
                <a:cubicBezTo>
                  <a:pt x="8560" y="14760"/>
                  <a:pt x="8600" y="14734"/>
                  <a:pt x="8643" y="14710"/>
                </a:cubicBezTo>
                <a:cubicBezTo>
                  <a:pt x="9184" y="14401"/>
                  <a:pt x="9516" y="13922"/>
                  <a:pt x="9524" y="13342"/>
                </a:cubicBezTo>
                <a:lnTo>
                  <a:pt x="9531" y="12912"/>
                </a:lnTo>
                <a:cubicBezTo>
                  <a:pt x="9357" y="12717"/>
                  <a:pt x="9235" y="12555"/>
                  <a:pt x="9143" y="12327"/>
                </a:cubicBezTo>
                <a:cubicBezTo>
                  <a:pt x="9052" y="12100"/>
                  <a:pt x="8996" y="11807"/>
                  <a:pt x="8946" y="11362"/>
                </a:cubicBezTo>
                <a:cubicBezTo>
                  <a:pt x="8921" y="11369"/>
                  <a:pt x="8882" y="11381"/>
                  <a:pt x="8840" y="11376"/>
                </a:cubicBezTo>
                <a:cubicBezTo>
                  <a:pt x="8798" y="11371"/>
                  <a:pt x="8755" y="11352"/>
                  <a:pt x="8727" y="11298"/>
                </a:cubicBezTo>
                <a:cubicBezTo>
                  <a:pt x="8596" y="11035"/>
                  <a:pt x="8459" y="10681"/>
                  <a:pt x="8403" y="10389"/>
                </a:cubicBezTo>
                <a:cubicBezTo>
                  <a:pt x="8347" y="10097"/>
                  <a:pt x="8370" y="9863"/>
                  <a:pt x="8565" y="9853"/>
                </a:cubicBezTo>
                <a:cubicBezTo>
                  <a:pt x="8603" y="9852"/>
                  <a:pt x="8639" y="9853"/>
                  <a:pt x="8678" y="9853"/>
                </a:cubicBezTo>
                <a:cubicBezTo>
                  <a:pt x="8713" y="9854"/>
                  <a:pt x="8749" y="9852"/>
                  <a:pt x="8784" y="9853"/>
                </a:cubicBezTo>
                <a:cubicBezTo>
                  <a:pt x="8748" y="9335"/>
                  <a:pt x="8759" y="8856"/>
                  <a:pt x="8875" y="8451"/>
                </a:cubicBezTo>
                <a:cubicBezTo>
                  <a:pt x="9121" y="7595"/>
                  <a:pt x="9814" y="6999"/>
                  <a:pt x="11013" y="6999"/>
                </a:cubicBezTo>
                <a:cubicBezTo>
                  <a:pt x="12212" y="6999"/>
                  <a:pt x="12897" y="7596"/>
                  <a:pt x="13144" y="8451"/>
                </a:cubicBezTo>
                <a:cubicBezTo>
                  <a:pt x="13261" y="8857"/>
                  <a:pt x="13264" y="9338"/>
                  <a:pt x="13228" y="9853"/>
                </a:cubicBezTo>
                <a:cubicBezTo>
                  <a:pt x="13264" y="9852"/>
                  <a:pt x="13306" y="9854"/>
                  <a:pt x="13341" y="9853"/>
                </a:cubicBezTo>
                <a:cubicBezTo>
                  <a:pt x="13380" y="9853"/>
                  <a:pt x="13415" y="9851"/>
                  <a:pt x="13454" y="9853"/>
                </a:cubicBezTo>
                <a:cubicBezTo>
                  <a:pt x="13844" y="9873"/>
                  <a:pt x="13557" y="10771"/>
                  <a:pt x="13292" y="11298"/>
                </a:cubicBezTo>
                <a:cubicBezTo>
                  <a:pt x="13236" y="11409"/>
                  <a:pt x="13120" y="11378"/>
                  <a:pt x="13073" y="11362"/>
                </a:cubicBezTo>
                <a:cubicBezTo>
                  <a:pt x="13022" y="11807"/>
                  <a:pt x="12958" y="12100"/>
                  <a:pt x="12869" y="12327"/>
                </a:cubicBezTo>
                <a:cubicBezTo>
                  <a:pt x="12779" y="12555"/>
                  <a:pt x="12662" y="12717"/>
                  <a:pt x="12488" y="12912"/>
                </a:cubicBezTo>
                <a:lnTo>
                  <a:pt x="12488" y="13342"/>
                </a:lnTo>
                <a:cubicBezTo>
                  <a:pt x="12490" y="13632"/>
                  <a:pt x="12582" y="13901"/>
                  <a:pt x="12735" y="14132"/>
                </a:cubicBezTo>
                <a:cubicBezTo>
                  <a:pt x="12887" y="14363"/>
                  <a:pt x="13106" y="14555"/>
                  <a:pt x="13377" y="14710"/>
                </a:cubicBezTo>
                <a:cubicBezTo>
                  <a:pt x="13399" y="14721"/>
                  <a:pt x="13417" y="14733"/>
                  <a:pt x="13440" y="14745"/>
                </a:cubicBezTo>
                <a:cubicBezTo>
                  <a:pt x="13461" y="14756"/>
                  <a:pt x="13482" y="14769"/>
                  <a:pt x="13504" y="14780"/>
                </a:cubicBezTo>
                <a:cubicBezTo>
                  <a:pt x="13755" y="14904"/>
                  <a:pt x="14040" y="14964"/>
                  <a:pt x="14322" y="14978"/>
                </a:cubicBezTo>
                <a:cubicBezTo>
                  <a:pt x="15625" y="15039"/>
                  <a:pt x="16053" y="15633"/>
                  <a:pt x="16446" y="16408"/>
                </a:cubicBezTo>
                <a:lnTo>
                  <a:pt x="18555" y="16408"/>
                </a:lnTo>
                <a:cubicBezTo>
                  <a:pt x="19277" y="15437"/>
                  <a:pt x="19800" y="14380"/>
                  <a:pt x="20135" y="13265"/>
                </a:cubicBezTo>
                <a:lnTo>
                  <a:pt x="15959" y="13265"/>
                </a:lnTo>
                <a:lnTo>
                  <a:pt x="15959" y="12137"/>
                </a:lnTo>
                <a:lnTo>
                  <a:pt x="20446" y="12137"/>
                </a:lnTo>
                <a:cubicBezTo>
                  <a:pt x="20542" y="11603"/>
                  <a:pt x="20582" y="11064"/>
                  <a:pt x="20594" y="10523"/>
                </a:cubicBezTo>
                <a:lnTo>
                  <a:pt x="15959" y="10523"/>
                </a:lnTo>
                <a:lnTo>
                  <a:pt x="15959" y="9388"/>
                </a:lnTo>
                <a:lnTo>
                  <a:pt x="20531" y="9388"/>
                </a:lnTo>
                <a:cubicBezTo>
                  <a:pt x="20482" y="8843"/>
                  <a:pt x="20397" y="8307"/>
                  <a:pt x="20262" y="7774"/>
                </a:cubicBezTo>
                <a:lnTo>
                  <a:pt x="15959" y="7774"/>
                </a:lnTo>
                <a:lnTo>
                  <a:pt x="15959" y="6647"/>
                </a:lnTo>
                <a:lnTo>
                  <a:pt x="19931" y="6647"/>
                </a:lnTo>
                <a:cubicBezTo>
                  <a:pt x="19601" y="5776"/>
                  <a:pt x="19130" y="4959"/>
                  <a:pt x="18555" y="4187"/>
                </a:cubicBezTo>
                <a:lnTo>
                  <a:pt x="6787" y="4187"/>
                </a:lnTo>
                <a:close/>
              </a:path>
            </a:pathLst>
          </a:custGeom>
          <a:solidFill>
            <a:srgbClr val="1A69BA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718" name="Form"/>
          <p:cNvSpPr/>
          <p:nvPr/>
        </p:nvSpPr>
        <p:spPr>
          <a:xfrm>
            <a:off x="11314332" y="6350198"/>
            <a:ext cx="1403385" cy="1417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5" h="20594" extrusionOk="0">
                <a:moveTo>
                  <a:pt x="10398" y="0"/>
                </a:moveTo>
                <a:cubicBezTo>
                  <a:pt x="7737" y="0"/>
                  <a:pt x="5075" y="1005"/>
                  <a:pt x="3045" y="3016"/>
                </a:cubicBezTo>
                <a:cubicBezTo>
                  <a:pt x="-1015" y="7038"/>
                  <a:pt x="-1015" y="13556"/>
                  <a:pt x="3045" y="17578"/>
                </a:cubicBezTo>
                <a:cubicBezTo>
                  <a:pt x="7105" y="21600"/>
                  <a:pt x="13690" y="21600"/>
                  <a:pt x="17750" y="17578"/>
                </a:cubicBezTo>
                <a:cubicBezTo>
                  <a:pt x="17781" y="17548"/>
                  <a:pt x="17807" y="17516"/>
                  <a:pt x="17837" y="17486"/>
                </a:cubicBezTo>
                <a:lnTo>
                  <a:pt x="4861" y="15571"/>
                </a:lnTo>
                <a:cubicBezTo>
                  <a:pt x="4954" y="14842"/>
                  <a:pt x="4448" y="14169"/>
                  <a:pt x="3709" y="14060"/>
                </a:cubicBezTo>
                <a:lnTo>
                  <a:pt x="3784" y="13558"/>
                </a:lnTo>
                <a:cubicBezTo>
                  <a:pt x="3972" y="13586"/>
                  <a:pt x="4141" y="13461"/>
                  <a:pt x="4169" y="13276"/>
                </a:cubicBezTo>
                <a:cubicBezTo>
                  <a:pt x="4197" y="13090"/>
                  <a:pt x="4071" y="12917"/>
                  <a:pt x="3883" y="12889"/>
                </a:cubicBezTo>
                <a:lnTo>
                  <a:pt x="3953" y="12405"/>
                </a:lnTo>
                <a:cubicBezTo>
                  <a:pt x="4141" y="12432"/>
                  <a:pt x="4315" y="12308"/>
                  <a:pt x="4343" y="12122"/>
                </a:cubicBezTo>
                <a:cubicBezTo>
                  <a:pt x="4371" y="11936"/>
                  <a:pt x="4240" y="11763"/>
                  <a:pt x="4052" y="11736"/>
                </a:cubicBezTo>
                <a:lnTo>
                  <a:pt x="4128" y="11251"/>
                </a:lnTo>
                <a:cubicBezTo>
                  <a:pt x="4315" y="11279"/>
                  <a:pt x="4484" y="11155"/>
                  <a:pt x="4512" y="10969"/>
                </a:cubicBezTo>
                <a:cubicBezTo>
                  <a:pt x="4540" y="10783"/>
                  <a:pt x="4414" y="10610"/>
                  <a:pt x="4227" y="10582"/>
                </a:cubicBezTo>
                <a:lnTo>
                  <a:pt x="4303" y="10098"/>
                </a:lnTo>
                <a:cubicBezTo>
                  <a:pt x="4490" y="10126"/>
                  <a:pt x="4659" y="10001"/>
                  <a:pt x="4687" y="9815"/>
                </a:cubicBezTo>
                <a:cubicBezTo>
                  <a:pt x="4715" y="9630"/>
                  <a:pt x="4589" y="9457"/>
                  <a:pt x="4402" y="9429"/>
                </a:cubicBezTo>
                <a:lnTo>
                  <a:pt x="4477" y="8922"/>
                </a:lnTo>
                <a:cubicBezTo>
                  <a:pt x="4665" y="8949"/>
                  <a:pt x="4833" y="8825"/>
                  <a:pt x="4861" y="8639"/>
                </a:cubicBezTo>
                <a:cubicBezTo>
                  <a:pt x="4889" y="8453"/>
                  <a:pt x="4764" y="8286"/>
                  <a:pt x="4576" y="8258"/>
                </a:cubicBezTo>
                <a:lnTo>
                  <a:pt x="4652" y="7768"/>
                </a:lnTo>
                <a:cubicBezTo>
                  <a:pt x="4839" y="7796"/>
                  <a:pt x="5008" y="7671"/>
                  <a:pt x="5036" y="7486"/>
                </a:cubicBezTo>
                <a:cubicBezTo>
                  <a:pt x="5064" y="7300"/>
                  <a:pt x="4938" y="7133"/>
                  <a:pt x="4751" y="7105"/>
                </a:cubicBezTo>
                <a:lnTo>
                  <a:pt x="4826" y="6615"/>
                </a:lnTo>
                <a:cubicBezTo>
                  <a:pt x="5014" y="6642"/>
                  <a:pt x="5183" y="6518"/>
                  <a:pt x="5211" y="6332"/>
                </a:cubicBezTo>
                <a:cubicBezTo>
                  <a:pt x="5239" y="6146"/>
                  <a:pt x="5113" y="5979"/>
                  <a:pt x="4925" y="5952"/>
                </a:cubicBezTo>
                <a:lnTo>
                  <a:pt x="5001" y="5450"/>
                </a:lnTo>
                <a:cubicBezTo>
                  <a:pt x="5746" y="5560"/>
                  <a:pt x="6438" y="5051"/>
                  <a:pt x="6550" y="4308"/>
                </a:cubicBezTo>
                <a:lnTo>
                  <a:pt x="19968" y="6286"/>
                </a:lnTo>
                <a:cubicBezTo>
                  <a:pt x="19461" y="5099"/>
                  <a:pt x="18727" y="3984"/>
                  <a:pt x="17750" y="3016"/>
                </a:cubicBezTo>
                <a:cubicBezTo>
                  <a:pt x="15720" y="1005"/>
                  <a:pt x="13058" y="0"/>
                  <a:pt x="10398" y="0"/>
                </a:cubicBezTo>
                <a:close/>
                <a:moveTo>
                  <a:pt x="8150" y="6073"/>
                </a:moveTo>
                <a:cubicBezTo>
                  <a:pt x="7549" y="5984"/>
                  <a:pt x="6988" y="6400"/>
                  <a:pt x="6899" y="6995"/>
                </a:cubicBezTo>
                <a:lnTo>
                  <a:pt x="5985" y="13097"/>
                </a:lnTo>
                <a:cubicBezTo>
                  <a:pt x="5895" y="13693"/>
                  <a:pt x="6309" y="14254"/>
                  <a:pt x="6911" y="14343"/>
                </a:cubicBezTo>
                <a:lnTo>
                  <a:pt x="18967" y="16125"/>
                </a:lnTo>
                <a:cubicBezTo>
                  <a:pt x="19041" y="16018"/>
                  <a:pt x="19113" y="15910"/>
                  <a:pt x="19182" y="15802"/>
                </a:cubicBezTo>
                <a:lnTo>
                  <a:pt x="9187" y="14325"/>
                </a:lnTo>
                <a:lnTo>
                  <a:pt x="10328" y="6742"/>
                </a:lnTo>
                <a:lnTo>
                  <a:pt x="20585" y="8253"/>
                </a:lnTo>
                <a:cubicBezTo>
                  <a:pt x="20561" y="8133"/>
                  <a:pt x="20521" y="8014"/>
                  <a:pt x="20492" y="7895"/>
                </a:cubicBezTo>
                <a:lnTo>
                  <a:pt x="8150" y="6073"/>
                </a:lnTo>
                <a:close/>
                <a:moveTo>
                  <a:pt x="8104" y="6413"/>
                </a:moveTo>
                <a:lnTo>
                  <a:pt x="9990" y="6690"/>
                </a:lnTo>
                <a:lnTo>
                  <a:pt x="8849" y="14279"/>
                </a:lnTo>
                <a:lnTo>
                  <a:pt x="6963" y="13997"/>
                </a:lnTo>
                <a:cubicBezTo>
                  <a:pt x="6549" y="13936"/>
                  <a:pt x="6261" y="13553"/>
                  <a:pt x="6323" y="13143"/>
                </a:cubicBezTo>
                <a:lnTo>
                  <a:pt x="7242" y="7047"/>
                </a:lnTo>
                <a:cubicBezTo>
                  <a:pt x="7304" y="6637"/>
                  <a:pt x="7690" y="6352"/>
                  <a:pt x="8104" y="6413"/>
                </a:cubicBezTo>
                <a:close/>
              </a:path>
            </a:pathLst>
          </a:custGeom>
          <a:solidFill>
            <a:srgbClr val="F69828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719" name="Form"/>
          <p:cNvSpPr/>
          <p:nvPr/>
        </p:nvSpPr>
        <p:spPr>
          <a:xfrm rot="20489328">
            <a:off x="10594492" y="3195439"/>
            <a:ext cx="1352040" cy="1351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6" y="0"/>
                </a:moveTo>
                <a:cubicBezTo>
                  <a:pt x="7318" y="0"/>
                  <a:pt x="4802" y="1006"/>
                  <a:pt x="2881" y="3017"/>
                </a:cubicBezTo>
                <a:cubicBezTo>
                  <a:pt x="-961" y="7039"/>
                  <a:pt x="-961" y="13556"/>
                  <a:pt x="2881" y="17578"/>
                </a:cubicBezTo>
                <a:cubicBezTo>
                  <a:pt x="6723" y="21600"/>
                  <a:pt x="12955" y="21600"/>
                  <a:pt x="16797" y="17578"/>
                </a:cubicBezTo>
                <a:cubicBezTo>
                  <a:pt x="20639" y="13556"/>
                  <a:pt x="20639" y="7039"/>
                  <a:pt x="16797" y="3017"/>
                </a:cubicBezTo>
                <a:cubicBezTo>
                  <a:pt x="14876" y="1006"/>
                  <a:pt x="12354" y="0"/>
                  <a:pt x="9836" y="0"/>
                </a:cubicBezTo>
                <a:close/>
                <a:moveTo>
                  <a:pt x="9894" y="2322"/>
                </a:moveTo>
                <a:lnTo>
                  <a:pt x="10131" y="2322"/>
                </a:lnTo>
                <a:cubicBezTo>
                  <a:pt x="11924" y="2322"/>
                  <a:pt x="14109" y="3224"/>
                  <a:pt x="14463" y="7474"/>
                </a:cubicBezTo>
                <a:lnTo>
                  <a:pt x="16537" y="7474"/>
                </a:lnTo>
                <a:cubicBezTo>
                  <a:pt x="17507" y="7474"/>
                  <a:pt x="17299" y="8445"/>
                  <a:pt x="17299" y="8441"/>
                </a:cubicBezTo>
                <a:lnTo>
                  <a:pt x="15324" y="16066"/>
                </a:lnTo>
                <a:cubicBezTo>
                  <a:pt x="15324" y="16066"/>
                  <a:pt x="14901" y="17524"/>
                  <a:pt x="12753" y="17524"/>
                </a:cubicBezTo>
                <a:lnTo>
                  <a:pt x="10269" y="17524"/>
                </a:lnTo>
                <a:lnTo>
                  <a:pt x="9749" y="17524"/>
                </a:lnTo>
                <a:lnTo>
                  <a:pt x="7266" y="17524"/>
                </a:lnTo>
                <a:cubicBezTo>
                  <a:pt x="5118" y="17524"/>
                  <a:pt x="4695" y="16066"/>
                  <a:pt x="4695" y="16066"/>
                </a:cubicBezTo>
                <a:lnTo>
                  <a:pt x="2719" y="8447"/>
                </a:lnTo>
                <a:cubicBezTo>
                  <a:pt x="2719" y="8447"/>
                  <a:pt x="2509" y="7474"/>
                  <a:pt x="3476" y="7474"/>
                </a:cubicBezTo>
                <a:lnTo>
                  <a:pt x="5562" y="7474"/>
                </a:lnTo>
                <a:cubicBezTo>
                  <a:pt x="5912" y="3224"/>
                  <a:pt x="8100" y="2322"/>
                  <a:pt x="9894" y="2322"/>
                </a:cubicBezTo>
                <a:close/>
                <a:moveTo>
                  <a:pt x="9894" y="3283"/>
                </a:moveTo>
                <a:cubicBezTo>
                  <a:pt x="7894" y="3283"/>
                  <a:pt x="6754" y="4692"/>
                  <a:pt x="6503" y="7474"/>
                </a:cubicBezTo>
                <a:lnTo>
                  <a:pt x="13516" y="7474"/>
                </a:lnTo>
                <a:cubicBezTo>
                  <a:pt x="13265" y="4692"/>
                  <a:pt x="12127" y="3283"/>
                  <a:pt x="10131" y="3283"/>
                </a:cubicBezTo>
                <a:lnTo>
                  <a:pt x="9894" y="3283"/>
                </a:lnTo>
                <a:close/>
                <a:moveTo>
                  <a:pt x="8542" y="9040"/>
                </a:moveTo>
                <a:cubicBezTo>
                  <a:pt x="8413" y="9040"/>
                  <a:pt x="8305" y="9153"/>
                  <a:pt x="8305" y="9288"/>
                </a:cubicBezTo>
                <a:lnTo>
                  <a:pt x="8305" y="9790"/>
                </a:lnTo>
                <a:cubicBezTo>
                  <a:pt x="8305" y="9925"/>
                  <a:pt x="8413" y="10038"/>
                  <a:pt x="8542" y="10038"/>
                </a:cubicBezTo>
                <a:lnTo>
                  <a:pt x="11482" y="10038"/>
                </a:lnTo>
                <a:cubicBezTo>
                  <a:pt x="11612" y="10038"/>
                  <a:pt x="11713" y="9925"/>
                  <a:pt x="11713" y="9790"/>
                </a:cubicBezTo>
                <a:lnTo>
                  <a:pt x="11713" y="9288"/>
                </a:lnTo>
                <a:cubicBezTo>
                  <a:pt x="11713" y="9153"/>
                  <a:pt x="11612" y="9040"/>
                  <a:pt x="11482" y="9040"/>
                </a:cubicBezTo>
                <a:lnTo>
                  <a:pt x="8542" y="9040"/>
                </a:lnTo>
                <a:close/>
              </a:path>
            </a:pathLst>
          </a:custGeom>
          <a:solidFill>
            <a:srgbClr val="F49738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grpSp>
        <p:nvGrpSpPr>
          <p:cNvPr id="724" name="Gruppieren"/>
          <p:cNvGrpSpPr/>
          <p:nvPr/>
        </p:nvGrpSpPr>
        <p:grpSpPr>
          <a:xfrm>
            <a:off x="5556060" y="6109372"/>
            <a:ext cx="2001805" cy="2001804"/>
            <a:chOff x="0" y="0"/>
            <a:chExt cx="2001803" cy="2001803"/>
          </a:xfrm>
        </p:grpSpPr>
        <p:sp>
          <p:nvSpPr>
            <p:cNvPr id="720" name="Kreis"/>
            <p:cNvSpPr/>
            <p:nvPr/>
          </p:nvSpPr>
          <p:spPr>
            <a:xfrm>
              <a:off x="0" y="0"/>
              <a:ext cx="2001804" cy="2001804"/>
            </a:xfrm>
            <a:prstGeom prst="ellipse">
              <a:avLst/>
            </a:prstGeom>
            <a:solidFill>
              <a:srgbClr val="42A968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grpSp>
          <p:nvGrpSpPr>
            <p:cNvPr id="723" name="Gruppieren"/>
            <p:cNvGrpSpPr/>
            <p:nvPr/>
          </p:nvGrpSpPr>
          <p:grpSpPr>
            <a:xfrm>
              <a:off x="106269" y="116348"/>
              <a:ext cx="1766696" cy="1702884"/>
              <a:chOff x="0" y="0"/>
              <a:chExt cx="1766694" cy="1702883"/>
            </a:xfrm>
          </p:grpSpPr>
          <p:sp>
            <p:nvSpPr>
              <p:cNvPr id="721" name="Form"/>
              <p:cNvSpPr/>
              <p:nvPr/>
            </p:nvSpPr>
            <p:spPr>
              <a:xfrm rot="20486700">
                <a:off x="180576" y="199866"/>
                <a:ext cx="1406592" cy="1306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16" extrusionOk="0">
                    <a:moveTo>
                      <a:pt x="17784" y="2"/>
                    </a:moveTo>
                    <a:cubicBezTo>
                      <a:pt x="16814" y="18"/>
                      <a:pt x="15847" y="109"/>
                      <a:pt x="14889" y="273"/>
                    </a:cubicBezTo>
                    <a:cubicBezTo>
                      <a:pt x="13497" y="512"/>
                      <a:pt x="12131" y="905"/>
                      <a:pt x="10814" y="1445"/>
                    </a:cubicBezTo>
                    <a:cubicBezTo>
                      <a:pt x="9490" y="903"/>
                      <a:pt x="8117" y="511"/>
                      <a:pt x="6718" y="273"/>
                    </a:cubicBezTo>
                    <a:cubicBezTo>
                      <a:pt x="4802" y="-52"/>
                      <a:pt x="2853" y="-84"/>
                      <a:pt x="928" y="178"/>
                    </a:cubicBezTo>
                    <a:lnTo>
                      <a:pt x="928" y="698"/>
                    </a:lnTo>
                    <a:lnTo>
                      <a:pt x="928" y="1891"/>
                    </a:lnTo>
                    <a:cubicBezTo>
                      <a:pt x="773" y="1931"/>
                      <a:pt x="618" y="1973"/>
                      <a:pt x="463" y="2017"/>
                    </a:cubicBezTo>
                    <a:cubicBezTo>
                      <a:pt x="308" y="2061"/>
                      <a:pt x="154" y="2107"/>
                      <a:pt x="0" y="2155"/>
                    </a:cubicBezTo>
                    <a:lnTo>
                      <a:pt x="0" y="2243"/>
                    </a:lnTo>
                    <a:lnTo>
                      <a:pt x="0" y="2675"/>
                    </a:lnTo>
                    <a:lnTo>
                      <a:pt x="0" y="20996"/>
                    </a:lnTo>
                    <a:lnTo>
                      <a:pt x="0" y="21011"/>
                    </a:lnTo>
                    <a:lnTo>
                      <a:pt x="0" y="21516"/>
                    </a:lnTo>
                    <a:cubicBezTo>
                      <a:pt x="1861" y="20927"/>
                      <a:pt x="3788" y="20616"/>
                      <a:pt x="5728" y="20601"/>
                    </a:cubicBezTo>
                    <a:cubicBezTo>
                      <a:pt x="7427" y="20587"/>
                      <a:pt x="9123" y="20802"/>
                      <a:pt x="10773" y="21230"/>
                    </a:cubicBezTo>
                    <a:lnTo>
                      <a:pt x="10773" y="21245"/>
                    </a:lnTo>
                    <a:cubicBezTo>
                      <a:pt x="10777" y="21244"/>
                      <a:pt x="10782" y="21243"/>
                      <a:pt x="10786" y="21241"/>
                    </a:cubicBezTo>
                    <a:cubicBezTo>
                      <a:pt x="10791" y="21240"/>
                      <a:pt x="10795" y="21239"/>
                      <a:pt x="10800" y="21238"/>
                    </a:cubicBezTo>
                    <a:cubicBezTo>
                      <a:pt x="10805" y="21239"/>
                      <a:pt x="10809" y="21240"/>
                      <a:pt x="10814" y="21241"/>
                    </a:cubicBezTo>
                    <a:cubicBezTo>
                      <a:pt x="10818" y="21243"/>
                      <a:pt x="10823" y="21244"/>
                      <a:pt x="10827" y="21245"/>
                    </a:cubicBezTo>
                    <a:lnTo>
                      <a:pt x="10827" y="21230"/>
                    </a:lnTo>
                    <a:cubicBezTo>
                      <a:pt x="12476" y="20799"/>
                      <a:pt x="14168" y="20588"/>
                      <a:pt x="15865" y="20601"/>
                    </a:cubicBezTo>
                    <a:cubicBezTo>
                      <a:pt x="17808" y="20615"/>
                      <a:pt x="19739" y="20927"/>
                      <a:pt x="21600" y="21516"/>
                    </a:cubicBezTo>
                    <a:lnTo>
                      <a:pt x="21600" y="21011"/>
                    </a:lnTo>
                    <a:lnTo>
                      <a:pt x="21600" y="20996"/>
                    </a:lnTo>
                    <a:lnTo>
                      <a:pt x="21600" y="2675"/>
                    </a:lnTo>
                    <a:lnTo>
                      <a:pt x="21600" y="2243"/>
                    </a:lnTo>
                    <a:lnTo>
                      <a:pt x="21600" y="2155"/>
                    </a:lnTo>
                    <a:cubicBezTo>
                      <a:pt x="21448" y="2107"/>
                      <a:pt x="21296" y="2061"/>
                      <a:pt x="21144" y="2017"/>
                    </a:cubicBezTo>
                    <a:cubicBezTo>
                      <a:pt x="20991" y="1973"/>
                      <a:pt x="20839" y="1932"/>
                      <a:pt x="20685" y="1891"/>
                    </a:cubicBezTo>
                    <a:lnTo>
                      <a:pt x="20685" y="698"/>
                    </a:lnTo>
                    <a:lnTo>
                      <a:pt x="20685" y="178"/>
                    </a:lnTo>
                    <a:cubicBezTo>
                      <a:pt x="19723" y="45"/>
                      <a:pt x="18754" y="-14"/>
                      <a:pt x="1778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722" name="Form"/>
              <p:cNvSpPr/>
              <p:nvPr/>
            </p:nvSpPr>
            <p:spPr>
              <a:xfrm rot="20486700">
                <a:off x="172998" y="191752"/>
                <a:ext cx="1420699" cy="131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18" extrusionOk="0">
                    <a:moveTo>
                      <a:pt x="17784" y="2"/>
                    </a:moveTo>
                    <a:cubicBezTo>
                      <a:pt x="16816" y="19"/>
                      <a:pt x="15848" y="110"/>
                      <a:pt x="14889" y="273"/>
                    </a:cubicBezTo>
                    <a:cubicBezTo>
                      <a:pt x="13498" y="511"/>
                      <a:pt x="12130" y="906"/>
                      <a:pt x="10814" y="1445"/>
                    </a:cubicBezTo>
                    <a:cubicBezTo>
                      <a:pt x="9489" y="905"/>
                      <a:pt x="8117" y="510"/>
                      <a:pt x="6718" y="273"/>
                    </a:cubicBezTo>
                    <a:cubicBezTo>
                      <a:pt x="4801" y="-52"/>
                      <a:pt x="2854" y="-82"/>
                      <a:pt x="928" y="178"/>
                    </a:cubicBezTo>
                    <a:lnTo>
                      <a:pt x="928" y="698"/>
                    </a:lnTo>
                    <a:lnTo>
                      <a:pt x="928" y="1892"/>
                    </a:lnTo>
                    <a:cubicBezTo>
                      <a:pt x="618" y="1973"/>
                      <a:pt x="307" y="2058"/>
                      <a:pt x="0" y="2155"/>
                    </a:cubicBezTo>
                    <a:lnTo>
                      <a:pt x="0" y="2243"/>
                    </a:lnTo>
                    <a:lnTo>
                      <a:pt x="0" y="2675"/>
                    </a:lnTo>
                    <a:lnTo>
                      <a:pt x="0" y="20998"/>
                    </a:lnTo>
                    <a:lnTo>
                      <a:pt x="0" y="21013"/>
                    </a:lnTo>
                    <a:lnTo>
                      <a:pt x="0" y="21518"/>
                    </a:lnTo>
                    <a:cubicBezTo>
                      <a:pt x="1861" y="20929"/>
                      <a:pt x="3787" y="20618"/>
                      <a:pt x="5728" y="20603"/>
                    </a:cubicBezTo>
                    <a:cubicBezTo>
                      <a:pt x="7425" y="20589"/>
                      <a:pt x="9123" y="20804"/>
                      <a:pt x="10773" y="21232"/>
                    </a:cubicBezTo>
                    <a:lnTo>
                      <a:pt x="10773" y="21247"/>
                    </a:lnTo>
                    <a:cubicBezTo>
                      <a:pt x="10782" y="21245"/>
                      <a:pt x="10791" y="21242"/>
                      <a:pt x="10800" y="21240"/>
                    </a:cubicBezTo>
                    <a:cubicBezTo>
                      <a:pt x="10809" y="21242"/>
                      <a:pt x="10818" y="21245"/>
                      <a:pt x="10827" y="21247"/>
                    </a:cubicBezTo>
                    <a:lnTo>
                      <a:pt x="10827" y="21232"/>
                    </a:lnTo>
                    <a:cubicBezTo>
                      <a:pt x="12477" y="20804"/>
                      <a:pt x="14168" y="20589"/>
                      <a:pt x="15865" y="20603"/>
                    </a:cubicBezTo>
                    <a:cubicBezTo>
                      <a:pt x="17806" y="20618"/>
                      <a:pt x="19739" y="20929"/>
                      <a:pt x="21600" y="21518"/>
                    </a:cubicBezTo>
                    <a:lnTo>
                      <a:pt x="21600" y="21013"/>
                    </a:lnTo>
                    <a:lnTo>
                      <a:pt x="21600" y="20998"/>
                    </a:lnTo>
                    <a:lnTo>
                      <a:pt x="21600" y="2675"/>
                    </a:lnTo>
                    <a:lnTo>
                      <a:pt x="21600" y="2243"/>
                    </a:lnTo>
                    <a:lnTo>
                      <a:pt x="21600" y="2155"/>
                    </a:lnTo>
                    <a:cubicBezTo>
                      <a:pt x="21297" y="2059"/>
                      <a:pt x="20992" y="1972"/>
                      <a:pt x="20685" y="1892"/>
                    </a:cubicBezTo>
                    <a:lnTo>
                      <a:pt x="20685" y="698"/>
                    </a:lnTo>
                    <a:lnTo>
                      <a:pt x="20685" y="178"/>
                    </a:lnTo>
                    <a:cubicBezTo>
                      <a:pt x="19723" y="47"/>
                      <a:pt x="18752" y="-14"/>
                      <a:pt x="17784" y="2"/>
                    </a:cubicBezTo>
                    <a:close/>
                    <a:moveTo>
                      <a:pt x="17784" y="522"/>
                    </a:moveTo>
                    <a:cubicBezTo>
                      <a:pt x="18588" y="509"/>
                      <a:pt x="19392" y="551"/>
                      <a:pt x="20194" y="639"/>
                    </a:cubicBezTo>
                    <a:lnTo>
                      <a:pt x="20194" y="18955"/>
                    </a:lnTo>
                    <a:cubicBezTo>
                      <a:pt x="18426" y="18760"/>
                      <a:pt x="16645" y="18809"/>
                      <a:pt x="14889" y="19109"/>
                    </a:cubicBezTo>
                    <a:cubicBezTo>
                      <a:pt x="13588" y="19331"/>
                      <a:pt x="12309" y="19692"/>
                      <a:pt x="11073" y="20178"/>
                    </a:cubicBezTo>
                    <a:lnTo>
                      <a:pt x="11073" y="1870"/>
                    </a:lnTo>
                    <a:cubicBezTo>
                      <a:pt x="12311" y="1383"/>
                      <a:pt x="13587" y="1015"/>
                      <a:pt x="14889" y="793"/>
                    </a:cubicBezTo>
                    <a:cubicBezTo>
                      <a:pt x="15848" y="629"/>
                      <a:pt x="16816" y="539"/>
                      <a:pt x="17784" y="522"/>
                    </a:cubicBezTo>
                    <a:close/>
                    <a:moveTo>
                      <a:pt x="3222" y="529"/>
                    </a:moveTo>
                    <a:cubicBezTo>
                      <a:pt x="3423" y="526"/>
                      <a:pt x="3629" y="526"/>
                      <a:pt x="3830" y="529"/>
                    </a:cubicBezTo>
                    <a:cubicBezTo>
                      <a:pt x="4798" y="546"/>
                      <a:pt x="5759" y="631"/>
                      <a:pt x="6718" y="793"/>
                    </a:cubicBezTo>
                    <a:cubicBezTo>
                      <a:pt x="8036" y="1017"/>
                      <a:pt x="9329" y="1385"/>
                      <a:pt x="10582" y="1877"/>
                    </a:cubicBezTo>
                    <a:lnTo>
                      <a:pt x="10582" y="20185"/>
                    </a:lnTo>
                    <a:cubicBezTo>
                      <a:pt x="9329" y="19693"/>
                      <a:pt x="8036" y="19332"/>
                      <a:pt x="6718" y="19109"/>
                    </a:cubicBezTo>
                    <a:cubicBezTo>
                      <a:pt x="4963" y="18811"/>
                      <a:pt x="3179" y="18762"/>
                      <a:pt x="1413" y="18955"/>
                    </a:cubicBezTo>
                    <a:lnTo>
                      <a:pt x="1413" y="639"/>
                    </a:lnTo>
                    <a:cubicBezTo>
                      <a:pt x="2014" y="574"/>
                      <a:pt x="2619" y="539"/>
                      <a:pt x="3222" y="529"/>
                    </a:cubicBezTo>
                    <a:close/>
                    <a:moveTo>
                      <a:pt x="3994" y="2045"/>
                    </a:moveTo>
                    <a:cubicBezTo>
                      <a:pt x="3345" y="2045"/>
                      <a:pt x="2700" y="2092"/>
                      <a:pt x="2055" y="2177"/>
                    </a:cubicBezTo>
                    <a:lnTo>
                      <a:pt x="2055" y="2697"/>
                    </a:lnTo>
                    <a:cubicBezTo>
                      <a:pt x="3344" y="2526"/>
                      <a:pt x="4650" y="2526"/>
                      <a:pt x="5939" y="2697"/>
                    </a:cubicBezTo>
                    <a:cubicBezTo>
                      <a:pt x="7270" y="2874"/>
                      <a:pt x="8570" y="3230"/>
                      <a:pt x="9817" y="3759"/>
                    </a:cubicBezTo>
                    <a:lnTo>
                      <a:pt x="9817" y="3239"/>
                    </a:lnTo>
                    <a:cubicBezTo>
                      <a:pt x="8570" y="2710"/>
                      <a:pt x="7270" y="2354"/>
                      <a:pt x="5939" y="2177"/>
                    </a:cubicBezTo>
                    <a:cubicBezTo>
                      <a:pt x="5295" y="2092"/>
                      <a:pt x="4642" y="2045"/>
                      <a:pt x="3994" y="2045"/>
                    </a:cubicBezTo>
                    <a:close/>
                    <a:moveTo>
                      <a:pt x="17640" y="2045"/>
                    </a:moveTo>
                    <a:cubicBezTo>
                      <a:pt x="16992" y="2045"/>
                      <a:pt x="16346" y="2092"/>
                      <a:pt x="15702" y="2177"/>
                    </a:cubicBezTo>
                    <a:cubicBezTo>
                      <a:pt x="14371" y="2354"/>
                      <a:pt x="13064" y="2710"/>
                      <a:pt x="11817" y="3239"/>
                    </a:cubicBezTo>
                    <a:lnTo>
                      <a:pt x="11817" y="3759"/>
                    </a:lnTo>
                    <a:cubicBezTo>
                      <a:pt x="13064" y="3230"/>
                      <a:pt x="14371" y="2874"/>
                      <a:pt x="15702" y="2697"/>
                    </a:cubicBezTo>
                    <a:cubicBezTo>
                      <a:pt x="16991" y="2526"/>
                      <a:pt x="18297" y="2526"/>
                      <a:pt x="19586" y="2697"/>
                    </a:cubicBezTo>
                    <a:lnTo>
                      <a:pt x="19586" y="2177"/>
                    </a:lnTo>
                    <a:cubicBezTo>
                      <a:pt x="18941" y="2092"/>
                      <a:pt x="18289" y="2045"/>
                      <a:pt x="17640" y="2045"/>
                    </a:cubicBezTo>
                    <a:close/>
                    <a:moveTo>
                      <a:pt x="928" y="2412"/>
                    </a:moveTo>
                    <a:lnTo>
                      <a:pt x="928" y="19006"/>
                    </a:lnTo>
                    <a:lnTo>
                      <a:pt x="928" y="19226"/>
                    </a:lnTo>
                    <a:lnTo>
                      <a:pt x="928" y="19526"/>
                    </a:lnTo>
                    <a:cubicBezTo>
                      <a:pt x="2854" y="19266"/>
                      <a:pt x="4801" y="19304"/>
                      <a:pt x="6718" y="19629"/>
                    </a:cubicBezTo>
                    <a:cubicBezTo>
                      <a:pt x="7928" y="19834"/>
                      <a:pt x="9117" y="20156"/>
                      <a:pt x="10274" y="20588"/>
                    </a:cubicBezTo>
                    <a:cubicBezTo>
                      <a:pt x="8782" y="20241"/>
                      <a:pt x="7256" y="20071"/>
                      <a:pt x="5728" y="20083"/>
                    </a:cubicBezTo>
                    <a:cubicBezTo>
                      <a:pt x="3957" y="20096"/>
                      <a:pt x="2200" y="20359"/>
                      <a:pt x="492" y="20852"/>
                    </a:cubicBezTo>
                    <a:lnTo>
                      <a:pt x="492" y="2529"/>
                    </a:lnTo>
                    <a:cubicBezTo>
                      <a:pt x="636" y="2487"/>
                      <a:pt x="783" y="2450"/>
                      <a:pt x="928" y="2412"/>
                    </a:cubicBezTo>
                    <a:close/>
                    <a:moveTo>
                      <a:pt x="20685" y="2412"/>
                    </a:moveTo>
                    <a:cubicBezTo>
                      <a:pt x="20828" y="2449"/>
                      <a:pt x="20967" y="2488"/>
                      <a:pt x="21108" y="2529"/>
                    </a:cubicBezTo>
                    <a:lnTo>
                      <a:pt x="21108" y="20852"/>
                    </a:lnTo>
                    <a:cubicBezTo>
                      <a:pt x="19399" y="20359"/>
                      <a:pt x="17637" y="20096"/>
                      <a:pt x="15865" y="20083"/>
                    </a:cubicBezTo>
                    <a:cubicBezTo>
                      <a:pt x="14364" y="20071"/>
                      <a:pt x="12868" y="20239"/>
                      <a:pt x="11401" y="20573"/>
                    </a:cubicBezTo>
                    <a:cubicBezTo>
                      <a:pt x="12534" y="20151"/>
                      <a:pt x="13703" y="19831"/>
                      <a:pt x="14889" y="19629"/>
                    </a:cubicBezTo>
                    <a:cubicBezTo>
                      <a:pt x="16806" y="19301"/>
                      <a:pt x="18753" y="19264"/>
                      <a:pt x="20678" y="19526"/>
                    </a:cubicBezTo>
                    <a:lnTo>
                      <a:pt x="20678" y="19226"/>
                    </a:lnTo>
                    <a:lnTo>
                      <a:pt x="20685" y="19226"/>
                    </a:lnTo>
                    <a:lnTo>
                      <a:pt x="20685" y="2412"/>
                    </a:lnTo>
                    <a:close/>
                    <a:moveTo>
                      <a:pt x="3994" y="3276"/>
                    </a:moveTo>
                    <a:cubicBezTo>
                      <a:pt x="3345" y="3276"/>
                      <a:pt x="2700" y="3315"/>
                      <a:pt x="2055" y="3400"/>
                    </a:cubicBezTo>
                    <a:lnTo>
                      <a:pt x="2055" y="3920"/>
                    </a:lnTo>
                    <a:cubicBezTo>
                      <a:pt x="3344" y="3749"/>
                      <a:pt x="4650" y="3749"/>
                      <a:pt x="5939" y="3920"/>
                    </a:cubicBezTo>
                    <a:cubicBezTo>
                      <a:pt x="7270" y="4097"/>
                      <a:pt x="8570" y="4453"/>
                      <a:pt x="9817" y="4982"/>
                    </a:cubicBezTo>
                    <a:lnTo>
                      <a:pt x="9817" y="4462"/>
                    </a:lnTo>
                    <a:cubicBezTo>
                      <a:pt x="8570" y="3933"/>
                      <a:pt x="7270" y="3577"/>
                      <a:pt x="5939" y="3400"/>
                    </a:cubicBezTo>
                    <a:cubicBezTo>
                      <a:pt x="5295" y="3315"/>
                      <a:pt x="4642" y="3276"/>
                      <a:pt x="3994" y="3276"/>
                    </a:cubicBezTo>
                    <a:close/>
                    <a:moveTo>
                      <a:pt x="17640" y="3276"/>
                    </a:moveTo>
                    <a:cubicBezTo>
                      <a:pt x="16992" y="3276"/>
                      <a:pt x="16346" y="3315"/>
                      <a:pt x="15702" y="3400"/>
                    </a:cubicBezTo>
                    <a:cubicBezTo>
                      <a:pt x="14371" y="3577"/>
                      <a:pt x="13064" y="3933"/>
                      <a:pt x="11817" y="4462"/>
                    </a:cubicBezTo>
                    <a:lnTo>
                      <a:pt x="11817" y="4982"/>
                    </a:lnTo>
                    <a:cubicBezTo>
                      <a:pt x="13064" y="4453"/>
                      <a:pt x="14371" y="4097"/>
                      <a:pt x="15702" y="3920"/>
                    </a:cubicBezTo>
                    <a:cubicBezTo>
                      <a:pt x="16991" y="3749"/>
                      <a:pt x="18297" y="3749"/>
                      <a:pt x="19586" y="3920"/>
                    </a:cubicBezTo>
                    <a:lnTo>
                      <a:pt x="19586" y="3400"/>
                    </a:lnTo>
                    <a:cubicBezTo>
                      <a:pt x="18941" y="3315"/>
                      <a:pt x="18289" y="3276"/>
                      <a:pt x="17640" y="3276"/>
                    </a:cubicBezTo>
                    <a:close/>
                    <a:moveTo>
                      <a:pt x="3994" y="4499"/>
                    </a:moveTo>
                    <a:cubicBezTo>
                      <a:pt x="3345" y="4499"/>
                      <a:pt x="2700" y="4538"/>
                      <a:pt x="2055" y="4623"/>
                    </a:cubicBezTo>
                    <a:lnTo>
                      <a:pt x="2055" y="5143"/>
                    </a:lnTo>
                    <a:cubicBezTo>
                      <a:pt x="3344" y="4972"/>
                      <a:pt x="4650" y="4972"/>
                      <a:pt x="5939" y="5143"/>
                    </a:cubicBezTo>
                    <a:cubicBezTo>
                      <a:pt x="7270" y="5320"/>
                      <a:pt x="8570" y="5676"/>
                      <a:pt x="9817" y="6205"/>
                    </a:cubicBezTo>
                    <a:lnTo>
                      <a:pt x="9817" y="5685"/>
                    </a:lnTo>
                    <a:cubicBezTo>
                      <a:pt x="8570" y="5156"/>
                      <a:pt x="7270" y="4800"/>
                      <a:pt x="5939" y="4623"/>
                    </a:cubicBezTo>
                    <a:cubicBezTo>
                      <a:pt x="5295" y="4538"/>
                      <a:pt x="4642" y="4499"/>
                      <a:pt x="3994" y="4499"/>
                    </a:cubicBezTo>
                    <a:close/>
                    <a:moveTo>
                      <a:pt x="17640" y="4499"/>
                    </a:moveTo>
                    <a:cubicBezTo>
                      <a:pt x="16992" y="4499"/>
                      <a:pt x="16346" y="4538"/>
                      <a:pt x="15702" y="4623"/>
                    </a:cubicBezTo>
                    <a:cubicBezTo>
                      <a:pt x="14371" y="4800"/>
                      <a:pt x="13064" y="5156"/>
                      <a:pt x="11817" y="5685"/>
                    </a:cubicBezTo>
                    <a:lnTo>
                      <a:pt x="11817" y="6205"/>
                    </a:lnTo>
                    <a:cubicBezTo>
                      <a:pt x="13064" y="5676"/>
                      <a:pt x="14371" y="5320"/>
                      <a:pt x="15702" y="5143"/>
                    </a:cubicBezTo>
                    <a:cubicBezTo>
                      <a:pt x="16991" y="4972"/>
                      <a:pt x="18297" y="4972"/>
                      <a:pt x="19586" y="5143"/>
                    </a:cubicBezTo>
                    <a:lnTo>
                      <a:pt x="19586" y="4623"/>
                    </a:lnTo>
                    <a:cubicBezTo>
                      <a:pt x="18941" y="4538"/>
                      <a:pt x="18289" y="4499"/>
                      <a:pt x="17640" y="4499"/>
                    </a:cubicBezTo>
                    <a:close/>
                    <a:moveTo>
                      <a:pt x="3994" y="5722"/>
                    </a:moveTo>
                    <a:cubicBezTo>
                      <a:pt x="3345" y="5722"/>
                      <a:pt x="2700" y="5768"/>
                      <a:pt x="2055" y="5854"/>
                    </a:cubicBezTo>
                    <a:lnTo>
                      <a:pt x="2055" y="6373"/>
                    </a:lnTo>
                    <a:cubicBezTo>
                      <a:pt x="3344" y="6203"/>
                      <a:pt x="4650" y="6203"/>
                      <a:pt x="5939" y="6373"/>
                    </a:cubicBezTo>
                    <a:cubicBezTo>
                      <a:pt x="7270" y="6550"/>
                      <a:pt x="8570" y="6906"/>
                      <a:pt x="9817" y="7435"/>
                    </a:cubicBezTo>
                    <a:lnTo>
                      <a:pt x="9817" y="6915"/>
                    </a:lnTo>
                    <a:cubicBezTo>
                      <a:pt x="8570" y="6386"/>
                      <a:pt x="7270" y="6030"/>
                      <a:pt x="5939" y="5854"/>
                    </a:cubicBezTo>
                    <a:cubicBezTo>
                      <a:pt x="5295" y="5768"/>
                      <a:pt x="4642" y="5722"/>
                      <a:pt x="3994" y="5722"/>
                    </a:cubicBezTo>
                    <a:close/>
                    <a:moveTo>
                      <a:pt x="15627" y="5861"/>
                    </a:moveTo>
                    <a:cubicBezTo>
                      <a:pt x="14321" y="6041"/>
                      <a:pt x="13041" y="6396"/>
                      <a:pt x="11817" y="6915"/>
                    </a:cubicBezTo>
                    <a:lnTo>
                      <a:pt x="11817" y="7435"/>
                    </a:lnTo>
                    <a:cubicBezTo>
                      <a:pt x="13041" y="6916"/>
                      <a:pt x="14321" y="6560"/>
                      <a:pt x="15627" y="6381"/>
                    </a:cubicBezTo>
                    <a:lnTo>
                      <a:pt x="15627" y="5861"/>
                    </a:lnTo>
                    <a:close/>
                    <a:moveTo>
                      <a:pt x="3994" y="6945"/>
                    </a:moveTo>
                    <a:cubicBezTo>
                      <a:pt x="3345" y="6945"/>
                      <a:pt x="2700" y="6991"/>
                      <a:pt x="2055" y="7076"/>
                    </a:cubicBezTo>
                    <a:lnTo>
                      <a:pt x="2055" y="7596"/>
                    </a:lnTo>
                    <a:cubicBezTo>
                      <a:pt x="3344" y="7426"/>
                      <a:pt x="4650" y="7426"/>
                      <a:pt x="5939" y="7596"/>
                    </a:cubicBezTo>
                    <a:cubicBezTo>
                      <a:pt x="7270" y="7773"/>
                      <a:pt x="8570" y="8129"/>
                      <a:pt x="9817" y="8658"/>
                    </a:cubicBezTo>
                    <a:lnTo>
                      <a:pt x="9817" y="8138"/>
                    </a:lnTo>
                    <a:cubicBezTo>
                      <a:pt x="8570" y="7609"/>
                      <a:pt x="7270" y="7253"/>
                      <a:pt x="5939" y="7076"/>
                    </a:cubicBezTo>
                    <a:cubicBezTo>
                      <a:pt x="5295" y="6991"/>
                      <a:pt x="4642" y="6945"/>
                      <a:pt x="3994" y="6945"/>
                    </a:cubicBezTo>
                    <a:close/>
                    <a:moveTo>
                      <a:pt x="17640" y="6945"/>
                    </a:moveTo>
                    <a:cubicBezTo>
                      <a:pt x="16992" y="6945"/>
                      <a:pt x="16346" y="6991"/>
                      <a:pt x="15702" y="7076"/>
                    </a:cubicBezTo>
                    <a:cubicBezTo>
                      <a:pt x="14371" y="7253"/>
                      <a:pt x="13064" y="7609"/>
                      <a:pt x="11817" y="8138"/>
                    </a:cubicBezTo>
                    <a:lnTo>
                      <a:pt x="11817" y="13558"/>
                    </a:lnTo>
                    <a:cubicBezTo>
                      <a:pt x="13064" y="13028"/>
                      <a:pt x="14371" y="12672"/>
                      <a:pt x="15702" y="12496"/>
                    </a:cubicBezTo>
                    <a:cubicBezTo>
                      <a:pt x="16991" y="12325"/>
                      <a:pt x="18297" y="12325"/>
                      <a:pt x="19586" y="12496"/>
                    </a:cubicBezTo>
                    <a:lnTo>
                      <a:pt x="19586" y="7076"/>
                    </a:lnTo>
                    <a:cubicBezTo>
                      <a:pt x="18941" y="6991"/>
                      <a:pt x="18289" y="6945"/>
                      <a:pt x="17640" y="6945"/>
                    </a:cubicBezTo>
                    <a:close/>
                    <a:moveTo>
                      <a:pt x="3994" y="8175"/>
                    </a:moveTo>
                    <a:cubicBezTo>
                      <a:pt x="3345" y="8175"/>
                      <a:pt x="2700" y="8214"/>
                      <a:pt x="2055" y="8299"/>
                    </a:cubicBezTo>
                    <a:lnTo>
                      <a:pt x="2055" y="8819"/>
                    </a:lnTo>
                    <a:cubicBezTo>
                      <a:pt x="3344" y="8649"/>
                      <a:pt x="4650" y="8649"/>
                      <a:pt x="5939" y="8819"/>
                    </a:cubicBezTo>
                    <a:cubicBezTo>
                      <a:pt x="6133" y="8845"/>
                      <a:pt x="6320" y="8881"/>
                      <a:pt x="6513" y="8915"/>
                    </a:cubicBezTo>
                    <a:lnTo>
                      <a:pt x="6513" y="8395"/>
                    </a:lnTo>
                    <a:cubicBezTo>
                      <a:pt x="6320" y="8361"/>
                      <a:pt x="6133" y="8325"/>
                      <a:pt x="5939" y="8299"/>
                    </a:cubicBezTo>
                    <a:cubicBezTo>
                      <a:pt x="5295" y="8214"/>
                      <a:pt x="4642" y="8175"/>
                      <a:pt x="3994" y="8175"/>
                    </a:cubicBezTo>
                    <a:close/>
                    <a:moveTo>
                      <a:pt x="3994" y="9398"/>
                    </a:moveTo>
                    <a:cubicBezTo>
                      <a:pt x="3345" y="9398"/>
                      <a:pt x="2700" y="9437"/>
                      <a:pt x="2055" y="9522"/>
                    </a:cubicBezTo>
                    <a:lnTo>
                      <a:pt x="2055" y="10042"/>
                    </a:lnTo>
                    <a:cubicBezTo>
                      <a:pt x="3344" y="9872"/>
                      <a:pt x="4650" y="9872"/>
                      <a:pt x="5939" y="10042"/>
                    </a:cubicBezTo>
                    <a:cubicBezTo>
                      <a:pt x="7270" y="10219"/>
                      <a:pt x="8570" y="10575"/>
                      <a:pt x="9817" y="11104"/>
                    </a:cubicBezTo>
                    <a:lnTo>
                      <a:pt x="9817" y="10592"/>
                    </a:lnTo>
                    <a:cubicBezTo>
                      <a:pt x="8570" y="10063"/>
                      <a:pt x="7270" y="9699"/>
                      <a:pt x="5939" y="9522"/>
                    </a:cubicBezTo>
                    <a:cubicBezTo>
                      <a:pt x="5295" y="9437"/>
                      <a:pt x="4642" y="9398"/>
                      <a:pt x="3994" y="9398"/>
                    </a:cubicBezTo>
                    <a:close/>
                    <a:moveTo>
                      <a:pt x="3994" y="10621"/>
                    </a:moveTo>
                    <a:cubicBezTo>
                      <a:pt x="3345" y="10621"/>
                      <a:pt x="2700" y="10667"/>
                      <a:pt x="2055" y="10753"/>
                    </a:cubicBezTo>
                    <a:lnTo>
                      <a:pt x="2055" y="11273"/>
                    </a:lnTo>
                    <a:cubicBezTo>
                      <a:pt x="3344" y="11102"/>
                      <a:pt x="4650" y="11102"/>
                      <a:pt x="5939" y="11273"/>
                    </a:cubicBezTo>
                    <a:cubicBezTo>
                      <a:pt x="7270" y="11449"/>
                      <a:pt x="8570" y="11805"/>
                      <a:pt x="9817" y="12335"/>
                    </a:cubicBezTo>
                    <a:lnTo>
                      <a:pt x="9817" y="11815"/>
                    </a:lnTo>
                    <a:cubicBezTo>
                      <a:pt x="8570" y="11286"/>
                      <a:pt x="7270" y="10929"/>
                      <a:pt x="5939" y="10753"/>
                    </a:cubicBezTo>
                    <a:cubicBezTo>
                      <a:pt x="5295" y="10667"/>
                      <a:pt x="4642" y="10621"/>
                      <a:pt x="3994" y="10621"/>
                    </a:cubicBezTo>
                    <a:close/>
                    <a:moveTo>
                      <a:pt x="3994" y="11851"/>
                    </a:moveTo>
                    <a:cubicBezTo>
                      <a:pt x="3345" y="11851"/>
                      <a:pt x="2700" y="11890"/>
                      <a:pt x="2055" y="11976"/>
                    </a:cubicBezTo>
                    <a:lnTo>
                      <a:pt x="2055" y="12496"/>
                    </a:lnTo>
                    <a:cubicBezTo>
                      <a:pt x="3344" y="12325"/>
                      <a:pt x="4650" y="12325"/>
                      <a:pt x="5939" y="12496"/>
                    </a:cubicBezTo>
                    <a:cubicBezTo>
                      <a:pt x="7270" y="12672"/>
                      <a:pt x="8570" y="13028"/>
                      <a:pt x="9817" y="13558"/>
                    </a:cubicBezTo>
                    <a:lnTo>
                      <a:pt x="9817" y="13038"/>
                    </a:lnTo>
                    <a:cubicBezTo>
                      <a:pt x="8570" y="12509"/>
                      <a:pt x="7270" y="12152"/>
                      <a:pt x="5939" y="11976"/>
                    </a:cubicBezTo>
                    <a:cubicBezTo>
                      <a:pt x="5295" y="11890"/>
                      <a:pt x="4642" y="11851"/>
                      <a:pt x="3994" y="11851"/>
                    </a:cubicBezTo>
                    <a:close/>
                    <a:moveTo>
                      <a:pt x="3994" y="13074"/>
                    </a:moveTo>
                    <a:cubicBezTo>
                      <a:pt x="3345" y="13074"/>
                      <a:pt x="2700" y="13113"/>
                      <a:pt x="2055" y="13199"/>
                    </a:cubicBezTo>
                    <a:lnTo>
                      <a:pt x="2055" y="13719"/>
                    </a:lnTo>
                    <a:cubicBezTo>
                      <a:pt x="3344" y="13548"/>
                      <a:pt x="4650" y="13548"/>
                      <a:pt x="5939" y="13719"/>
                    </a:cubicBezTo>
                    <a:cubicBezTo>
                      <a:pt x="6133" y="13744"/>
                      <a:pt x="6320" y="13781"/>
                      <a:pt x="6513" y="13814"/>
                    </a:cubicBezTo>
                    <a:lnTo>
                      <a:pt x="6513" y="13294"/>
                    </a:lnTo>
                    <a:cubicBezTo>
                      <a:pt x="6320" y="13261"/>
                      <a:pt x="6133" y="13224"/>
                      <a:pt x="5939" y="13199"/>
                    </a:cubicBezTo>
                    <a:cubicBezTo>
                      <a:pt x="5295" y="13113"/>
                      <a:pt x="4642" y="13074"/>
                      <a:pt x="3994" y="13074"/>
                    </a:cubicBezTo>
                    <a:close/>
                    <a:moveTo>
                      <a:pt x="17640" y="13074"/>
                    </a:moveTo>
                    <a:cubicBezTo>
                      <a:pt x="16992" y="13074"/>
                      <a:pt x="16346" y="13113"/>
                      <a:pt x="15702" y="13199"/>
                    </a:cubicBezTo>
                    <a:cubicBezTo>
                      <a:pt x="14371" y="13375"/>
                      <a:pt x="13064" y="13731"/>
                      <a:pt x="11817" y="14261"/>
                    </a:cubicBezTo>
                    <a:lnTo>
                      <a:pt x="11817" y="14781"/>
                    </a:lnTo>
                    <a:cubicBezTo>
                      <a:pt x="13064" y="14251"/>
                      <a:pt x="14371" y="13895"/>
                      <a:pt x="15702" y="13719"/>
                    </a:cubicBezTo>
                    <a:cubicBezTo>
                      <a:pt x="16991" y="13548"/>
                      <a:pt x="18297" y="13548"/>
                      <a:pt x="19586" y="13719"/>
                    </a:cubicBezTo>
                    <a:lnTo>
                      <a:pt x="19586" y="13199"/>
                    </a:lnTo>
                    <a:cubicBezTo>
                      <a:pt x="18941" y="13113"/>
                      <a:pt x="18289" y="13074"/>
                      <a:pt x="17640" y="13074"/>
                    </a:cubicBezTo>
                    <a:close/>
                    <a:moveTo>
                      <a:pt x="3994" y="14297"/>
                    </a:moveTo>
                    <a:cubicBezTo>
                      <a:pt x="3345" y="14297"/>
                      <a:pt x="2700" y="14344"/>
                      <a:pt x="2055" y="14429"/>
                    </a:cubicBezTo>
                    <a:lnTo>
                      <a:pt x="2055" y="14949"/>
                    </a:lnTo>
                    <a:cubicBezTo>
                      <a:pt x="3344" y="14778"/>
                      <a:pt x="4650" y="14778"/>
                      <a:pt x="5939" y="14949"/>
                    </a:cubicBezTo>
                    <a:cubicBezTo>
                      <a:pt x="7270" y="15125"/>
                      <a:pt x="8570" y="15482"/>
                      <a:pt x="9817" y="16011"/>
                    </a:cubicBezTo>
                    <a:lnTo>
                      <a:pt x="9817" y="15491"/>
                    </a:lnTo>
                    <a:cubicBezTo>
                      <a:pt x="8570" y="14962"/>
                      <a:pt x="7270" y="14605"/>
                      <a:pt x="5939" y="14429"/>
                    </a:cubicBezTo>
                    <a:cubicBezTo>
                      <a:pt x="5295" y="14344"/>
                      <a:pt x="4642" y="14297"/>
                      <a:pt x="3994" y="14297"/>
                    </a:cubicBezTo>
                    <a:close/>
                    <a:moveTo>
                      <a:pt x="17640" y="14297"/>
                    </a:moveTo>
                    <a:cubicBezTo>
                      <a:pt x="16992" y="14297"/>
                      <a:pt x="16346" y="14344"/>
                      <a:pt x="15702" y="14429"/>
                    </a:cubicBezTo>
                    <a:cubicBezTo>
                      <a:pt x="14371" y="14605"/>
                      <a:pt x="13064" y="14962"/>
                      <a:pt x="11817" y="15491"/>
                    </a:cubicBezTo>
                    <a:lnTo>
                      <a:pt x="11817" y="16011"/>
                    </a:lnTo>
                    <a:cubicBezTo>
                      <a:pt x="13064" y="15482"/>
                      <a:pt x="14371" y="15125"/>
                      <a:pt x="15702" y="14949"/>
                    </a:cubicBezTo>
                    <a:cubicBezTo>
                      <a:pt x="16991" y="14778"/>
                      <a:pt x="18297" y="14778"/>
                      <a:pt x="19586" y="14949"/>
                    </a:cubicBezTo>
                    <a:lnTo>
                      <a:pt x="19586" y="14429"/>
                    </a:lnTo>
                    <a:cubicBezTo>
                      <a:pt x="18941" y="14344"/>
                      <a:pt x="18289" y="14297"/>
                      <a:pt x="17640" y="14297"/>
                    </a:cubicBezTo>
                    <a:close/>
                    <a:moveTo>
                      <a:pt x="3994" y="15520"/>
                    </a:moveTo>
                    <a:cubicBezTo>
                      <a:pt x="3345" y="15520"/>
                      <a:pt x="2700" y="15567"/>
                      <a:pt x="2055" y="15652"/>
                    </a:cubicBezTo>
                    <a:lnTo>
                      <a:pt x="2055" y="16172"/>
                    </a:lnTo>
                    <a:cubicBezTo>
                      <a:pt x="3344" y="16001"/>
                      <a:pt x="4650" y="16001"/>
                      <a:pt x="5939" y="16172"/>
                    </a:cubicBezTo>
                    <a:cubicBezTo>
                      <a:pt x="7270" y="16348"/>
                      <a:pt x="8570" y="16705"/>
                      <a:pt x="9817" y="17234"/>
                    </a:cubicBezTo>
                    <a:lnTo>
                      <a:pt x="9817" y="16714"/>
                    </a:lnTo>
                    <a:cubicBezTo>
                      <a:pt x="8570" y="16185"/>
                      <a:pt x="7270" y="15828"/>
                      <a:pt x="5939" y="15652"/>
                    </a:cubicBezTo>
                    <a:cubicBezTo>
                      <a:pt x="5295" y="15567"/>
                      <a:pt x="4642" y="15520"/>
                      <a:pt x="3994" y="15520"/>
                    </a:cubicBezTo>
                    <a:close/>
                    <a:moveTo>
                      <a:pt x="17640" y="15520"/>
                    </a:moveTo>
                    <a:cubicBezTo>
                      <a:pt x="16992" y="15520"/>
                      <a:pt x="16346" y="15567"/>
                      <a:pt x="15702" y="15652"/>
                    </a:cubicBezTo>
                    <a:cubicBezTo>
                      <a:pt x="14371" y="15828"/>
                      <a:pt x="13064" y="16185"/>
                      <a:pt x="11817" y="16714"/>
                    </a:cubicBezTo>
                    <a:lnTo>
                      <a:pt x="11817" y="17234"/>
                    </a:lnTo>
                    <a:cubicBezTo>
                      <a:pt x="13064" y="16705"/>
                      <a:pt x="14371" y="16348"/>
                      <a:pt x="15702" y="16172"/>
                    </a:cubicBezTo>
                    <a:cubicBezTo>
                      <a:pt x="16991" y="16001"/>
                      <a:pt x="18297" y="16001"/>
                      <a:pt x="19586" y="16172"/>
                    </a:cubicBezTo>
                    <a:lnTo>
                      <a:pt x="19586" y="15652"/>
                    </a:lnTo>
                    <a:cubicBezTo>
                      <a:pt x="18941" y="15567"/>
                      <a:pt x="18289" y="15520"/>
                      <a:pt x="17640" y="15520"/>
                    </a:cubicBezTo>
                    <a:close/>
                    <a:moveTo>
                      <a:pt x="3994" y="16751"/>
                    </a:moveTo>
                    <a:cubicBezTo>
                      <a:pt x="3345" y="16751"/>
                      <a:pt x="2700" y="16790"/>
                      <a:pt x="2055" y="16875"/>
                    </a:cubicBezTo>
                    <a:lnTo>
                      <a:pt x="2055" y="17395"/>
                    </a:lnTo>
                    <a:cubicBezTo>
                      <a:pt x="3344" y="17224"/>
                      <a:pt x="4650" y="17224"/>
                      <a:pt x="5939" y="17395"/>
                    </a:cubicBezTo>
                    <a:cubicBezTo>
                      <a:pt x="7270" y="17571"/>
                      <a:pt x="8570" y="17928"/>
                      <a:pt x="9817" y="18457"/>
                    </a:cubicBezTo>
                    <a:lnTo>
                      <a:pt x="9817" y="17937"/>
                    </a:lnTo>
                    <a:cubicBezTo>
                      <a:pt x="8570" y="17408"/>
                      <a:pt x="7270" y="17051"/>
                      <a:pt x="5939" y="16875"/>
                    </a:cubicBezTo>
                    <a:cubicBezTo>
                      <a:pt x="5295" y="16790"/>
                      <a:pt x="4642" y="16751"/>
                      <a:pt x="3994" y="16751"/>
                    </a:cubicBezTo>
                    <a:close/>
                    <a:moveTo>
                      <a:pt x="15606" y="16890"/>
                    </a:moveTo>
                    <a:cubicBezTo>
                      <a:pt x="14307" y="17070"/>
                      <a:pt x="13035" y="17420"/>
                      <a:pt x="11817" y="17937"/>
                    </a:cubicBezTo>
                    <a:lnTo>
                      <a:pt x="11817" y="18457"/>
                    </a:lnTo>
                    <a:cubicBezTo>
                      <a:pt x="13035" y="17940"/>
                      <a:pt x="14307" y="17590"/>
                      <a:pt x="15606" y="17410"/>
                    </a:cubicBezTo>
                    <a:lnTo>
                      <a:pt x="15606" y="16890"/>
                    </a:lnTo>
                    <a:close/>
                  </a:path>
                </a:pathLst>
              </a:custGeom>
              <a:solidFill>
                <a:srgbClr val="3DA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725" name="Form"/>
          <p:cNvSpPr/>
          <p:nvPr/>
        </p:nvSpPr>
        <p:spPr>
          <a:xfrm rot="208878">
            <a:off x="9981424" y="5184305"/>
            <a:ext cx="745495" cy="64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6"/>
                </a:moveTo>
                <a:lnTo>
                  <a:pt x="0" y="5424"/>
                </a:lnTo>
                <a:lnTo>
                  <a:pt x="14830" y="5424"/>
                </a:lnTo>
                <a:lnTo>
                  <a:pt x="14830" y="0"/>
                </a:lnTo>
                <a:lnTo>
                  <a:pt x="0" y="426"/>
                </a:lnTo>
                <a:close/>
                <a:moveTo>
                  <a:pt x="15601" y="0"/>
                </a:moveTo>
                <a:lnTo>
                  <a:pt x="15601" y="5424"/>
                </a:lnTo>
                <a:lnTo>
                  <a:pt x="21600" y="5424"/>
                </a:lnTo>
                <a:lnTo>
                  <a:pt x="21600" y="1278"/>
                </a:lnTo>
                <a:lnTo>
                  <a:pt x="15601" y="0"/>
                </a:lnTo>
                <a:close/>
                <a:moveTo>
                  <a:pt x="1064" y="6472"/>
                </a:moveTo>
                <a:lnTo>
                  <a:pt x="1064" y="21174"/>
                </a:lnTo>
                <a:lnTo>
                  <a:pt x="14830" y="21600"/>
                </a:lnTo>
                <a:lnTo>
                  <a:pt x="14830" y="6472"/>
                </a:lnTo>
                <a:lnTo>
                  <a:pt x="1064" y="6472"/>
                </a:lnTo>
                <a:close/>
                <a:moveTo>
                  <a:pt x="15601" y="6472"/>
                </a:moveTo>
                <a:lnTo>
                  <a:pt x="15601" y="21600"/>
                </a:lnTo>
                <a:lnTo>
                  <a:pt x="20904" y="20748"/>
                </a:lnTo>
                <a:lnTo>
                  <a:pt x="20904" y="6472"/>
                </a:lnTo>
                <a:lnTo>
                  <a:pt x="15601" y="647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726" name="Würfel"/>
          <p:cNvSpPr/>
          <p:nvPr/>
        </p:nvSpPr>
        <p:spPr>
          <a:xfrm rot="976364">
            <a:off x="7934449" y="4881907"/>
            <a:ext cx="729439" cy="849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9" y="6059"/>
                </a:moveTo>
                <a:cubicBezTo>
                  <a:pt x="20718" y="6056"/>
                  <a:pt x="20581" y="6083"/>
                  <a:pt x="20452" y="6144"/>
                </a:cubicBezTo>
                <a:lnTo>
                  <a:pt x="12929" y="9759"/>
                </a:lnTo>
                <a:cubicBezTo>
                  <a:pt x="11861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4" y="6067"/>
                  <a:pt x="20849" y="6059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81" y="8996"/>
                  <a:pt x="2981" y="9516"/>
                </a:cubicBezTo>
                <a:cubicBezTo>
                  <a:pt x="2981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20000" y="9790"/>
                  <a:pt x="19509" y="10027"/>
                </a:cubicBezTo>
                <a:cubicBezTo>
                  <a:pt x="19018" y="10264"/>
                  <a:pt x="18619" y="10036"/>
                  <a:pt x="18619" y="9516"/>
                </a:cubicBezTo>
                <a:cubicBezTo>
                  <a:pt x="18619" y="8996"/>
                  <a:pt x="19018" y="8385"/>
                  <a:pt x="19509" y="8152"/>
                </a:cubicBezTo>
                <a:cubicBezTo>
                  <a:pt x="19632" y="8093"/>
                  <a:pt x="19749" y="8064"/>
                  <a:pt x="19855" y="8061"/>
                </a:cubicBezTo>
                <a:close/>
                <a:moveTo>
                  <a:pt x="16882" y="12655"/>
                </a:moveTo>
                <a:cubicBezTo>
                  <a:pt x="17201" y="12639"/>
                  <a:pt x="17425" y="12864"/>
                  <a:pt x="17425" y="13256"/>
                </a:cubicBezTo>
                <a:cubicBezTo>
                  <a:pt x="17425" y="13779"/>
                  <a:pt x="17028" y="14404"/>
                  <a:pt x="16536" y="14654"/>
                </a:cubicBezTo>
                <a:cubicBezTo>
                  <a:pt x="16045" y="14905"/>
                  <a:pt x="15646" y="14682"/>
                  <a:pt x="15646" y="14155"/>
                </a:cubicBezTo>
                <a:cubicBezTo>
                  <a:pt x="15646" y="13628"/>
                  <a:pt x="16045" y="13000"/>
                  <a:pt x="16536" y="12754"/>
                </a:cubicBezTo>
                <a:cubicBezTo>
                  <a:pt x="16659" y="12692"/>
                  <a:pt x="16776" y="12660"/>
                  <a:pt x="16882" y="12655"/>
                </a:cubicBezTo>
                <a:close/>
                <a:moveTo>
                  <a:pt x="7689" y="17371"/>
                </a:moveTo>
                <a:cubicBezTo>
                  <a:pt x="7795" y="17379"/>
                  <a:pt x="7914" y="17414"/>
                  <a:pt x="8036" y="17478"/>
                </a:cubicBezTo>
                <a:cubicBezTo>
                  <a:pt x="8528" y="17738"/>
                  <a:pt x="8925" y="18381"/>
                  <a:pt x="8925" y="18915"/>
                </a:cubicBezTo>
                <a:cubicBezTo>
                  <a:pt x="8925" y="19448"/>
                  <a:pt x="8528" y="19665"/>
                  <a:pt x="8036" y="19402"/>
                </a:cubicBezTo>
                <a:cubicBezTo>
                  <a:pt x="7545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4" y="17572"/>
                  <a:pt x="14454" y="17969"/>
                </a:cubicBezTo>
                <a:cubicBezTo>
                  <a:pt x="14454" y="18498"/>
                  <a:pt x="14055" y="19139"/>
                  <a:pt x="13564" y="19402"/>
                </a:cubicBezTo>
                <a:cubicBezTo>
                  <a:pt x="13072" y="19665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727" name="Form"/>
          <p:cNvSpPr/>
          <p:nvPr/>
        </p:nvSpPr>
        <p:spPr>
          <a:xfrm>
            <a:off x="8734899" y="9405041"/>
            <a:ext cx="1350157" cy="1227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0872" extrusionOk="0">
                <a:moveTo>
                  <a:pt x="2568" y="0"/>
                </a:moveTo>
                <a:lnTo>
                  <a:pt x="2" y="12597"/>
                </a:lnTo>
                <a:cubicBezTo>
                  <a:pt x="-3" y="12625"/>
                  <a:pt x="3" y="12654"/>
                  <a:pt x="18" y="12677"/>
                </a:cubicBezTo>
                <a:cubicBezTo>
                  <a:pt x="34" y="12702"/>
                  <a:pt x="58" y="12718"/>
                  <a:pt x="85" y="12723"/>
                </a:cubicBezTo>
                <a:lnTo>
                  <a:pt x="8251" y="14606"/>
                </a:lnTo>
                <a:cubicBezTo>
                  <a:pt x="8556" y="13092"/>
                  <a:pt x="9479" y="11733"/>
                  <a:pt x="10893" y="11010"/>
                </a:cubicBezTo>
                <a:cubicBezTo>
                  <a:pt x="13322" y="9770"/>
                  <a:pt x="16233" y="10860"/>
                  <a:pt x="17399" y="13442"/>
                </a:cubicBezTo>
                <a:cubicBezTo>
                  <a:pt x="17891" y="14529"/>
                  <a:pt x="17968" y="15700"/>
                  <a:pt x="17741" y="16793"/>
                </a:cubicBezTo>
                <a:lnTo>
                  <a:pt x="18912" y="17060"/>
                </a:lnTo>
                <a:cubicBezTo>
                  <a:pt x="18939" y="17067"/>
                  <a:pt x="18968" y="17062"/>
                  <a:pt x="18992" y="17046"/>
                </a:cubicBezTo>
                <a:cubicBezTo>
                  <a:pt x="19015" y="17031"/>
                  <a:pt x="19031" y="17007"/>
                  <a:pt x="19038" y="16979"/>
                </a:cubicBezTo>
                <a:lnTo>
                  <a:pt x="21597" y="4382"/>
                </a:lnTo>
                <a:lnTo>
                  <a:pt x="10670" y="9942"/>
                </a:lnTo>
                <a:cubicBezTo>
                  <a:pt x="10617" y="9970"/>
                  <a:pt x="10552" y="9971"/>
                  <a:pt x="10496" y="9957"/>
                </a:cubicBezTo>
                <a:cubicBezTo>
                  <a:pt x="10439" y="9943"/>
                  <a:pt x="10393" y="9910"/>
                  <a:pt x="10350" y="9861"/>
                </a:cubicBezTo>
                <a:lnTo>
                  <a:pt x="2568" y="0"/>
                </a:lnTo>
                <a:close/>
                <a:moveTo>
                  <a:pt x="17741" y="16793"/>
                </a:moveTo>
                <a:lnTo>
                  <a:pt x="16137" y="16423"/>
                </a:lnTo>
                <a:cubicBezTo>
                  <a:pt x="15922" y="17378"/>
                  <a:pt x="15339" y="18233"/>
                  <a:pt x="14443" y="18691"/>
                </a:cubicBezTo>
                <a:cubicBezTo>
                  <a:pt x="13122" y="19366"/>
                  <a:pt x="11576" y="18981"/>
                  <a:pt x="10663" y="17853"/>
                </a:cubicBezTo>
                <a:lnTo>
                  <a:pt x="9743" y="18321"/>
                </a:lnTo>
                <a:lnTo>
                  <a:pt x="10433" y="16022"/>
                </a:lnTo>
                <a:lnTo>
                  <a:pt x="12553" y="16890"/>
                </a:lnTo>
                <a:lnTo>
                  <a:pt x="11661" y="17342"/>
                </a:lnTo>
                <a:cubicBezTo>
                  <a:pt x="12281" y="17925"/>
                  <a:pt x="13196" y="18096"/>
                  <a:pt x="13989" y="17690"/>
                </a:cubicBezTo>
                <a:cubicBezTo>
                  <a:pt x="14584" y="17387"/>
                  <a:pt x="14958" y="16818"/>
                  <a:pt x="15105" y="16185"/>
                </a:cubicBezTo>
                <a:lnTo>
                  <a:pt x="8251" y="14606"/>
                </a:lnTo>
                <a:cubicBezTo>
                  <a:pt x="8032" y="15690"/>
                  <a:pt x="8120" y="16850"/>
                  <a:pt x="8606" y="17928"/>
                </a:cubicBezTo>
                <a:cubicBezTo>
                  <a:pt x="9773" y="20509"/>
                  <a:pt x="12684" y="21600"/>
                  <a:pt x="15112" y="20360"/>
                </a:cubicBezTo>
                <a:cubicBezTo>
                  <a:pt x="16518" y="19642"/>
                  <a:pt x="17429" y="18295"/>
                  <a:pt x="17741" y="16793"/>
                </a:cubicBezTo>
                <a:close/>
                <a:moveTo>
                  <a:pt x="15105" y="16185"/>
                </a:moveTo>
                <a:lnTo>
                  <a:pt x="16137" y="16423"/>
                </a:lnTo>
                <a:cubicBezTo>
                  <a:pt x="16301" y="15694"/>
                  <a:pt x="16256" y="14909"/>
                  <a:pt x="15928" y="14183"/>
                </a:cubicBezTo>
                <a:cubicBezTo>
                  <a:pt x="15170" y="12505"/>
                  <a:pt x="13273" y="11797"/>
                  <a:pt x="11695" y="12604"/>
                </a:cubicBezTo>
                <a:cubicBezTo>
                  <a:pt x="10787" y="13069"/>
                  <a:pt x="10154" y="13954"/>
                  <a:pt x="9961" y="15008"/>
                </a:cubicBezTo>
                <a:lnTo>
                  <a:pt x="10979" y="15245"/>
                </a:lnTo>
                <a:cubicBezTo>
                  <a:pt x="11101" y="14530"/>
                  <a:pt x="11533" y="13928"/>
                  <a:pt x="12149" y="13613"/>
                </a:cubicBezTo>
                <a:cubicBezTo>
                  <a:pt x="13205" y="13072"/>
                  <a:pt x="14479" y="13548"/>
                  <a:pt x="14987" y="14673"/>
                </a:cubicBezTo>
                <a:cubicBezTo>
                  <a:pt x="15209" y="15165"/>
                  <a:pt x="15220" y="15693"/>
                  <a:pt x="15105" y="16185"/>
                </a:cubicBezTo>
                <a:close/>
                <a:moveTo>
                  <a:pt x="3244" y="59"/>
                </a:moveTo>
                <a:lnTo>
                  <a:pt x="10629" y="9335"/>
                </a:lnTo>
                <a:lnTo>
                  <a:pt x="20962" y="4137"/>
                </a:lnTo>
                <a:lnTo>
                  <a:pt x="3244" y="5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728" name="Form"/>
          <p:cNvSpPr/>
          <p:nvPr/>
        </p:nvSpPr>
        <p:spPr>
          <a:xfrm rot="20158024">
            <a:off x="12059768" y="4781262"/>
            <a:ext cx="761111" cy="701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100"/>
                </a:lnTo>
                <a:lnTo>
                  <a:pt x="4921" y="21600"/>
                </a:lnTo>
                <a:lnTo>
                  <a:pt x="4921" y="2500"/>
                </a:lnTo>
                <a:lnTo>
                  <a:pt x="0" y="0"/>
                </a:lnTo>
                <a:close/>
                <a:moveTo>
                  <a:pt x="11124" y="0"/>
                </a:moveTo>
                <a:lnTo>
                  <a:pt x="11124" y="19100"/>
                </a:lnTo>
                <a:lnTo>
                  <a:pt x="16045" y="21600"/>
                </a:lnTo>
                <a:lnTo>
                  <a:pt x="16045" y="2500"/>
                </a:lnTo>
                <a:lnTo>
                  <a:pt x="11124" y="0"/>
                </a:lnTo>
                <a:close/>
                <a:moveTo>
                  <a:pt x="21600" y="0"/>
                </a:moveTo>
                <a:lnTo>
                  <a:pt x="16679" y="2500"/>
                </a:lnTo>
                <a:lnTo>
                  <a:pt x="16679" y="21600"/>
                </a:lnTo>
                <a:lnTo>
                  <a:pt x="21600" y="19100"/>
                </a:lnTo>
                <a:lnTo>
                  <a:pt x="21600" y="0"/>
                </a:lnTo>
                <a:close/>
                <a:moveTo>
                  <a:pt x="10487" y="6"/>
                </a:moveTo>
                <a:lnTo>
                  <a:pt x="5565" y="2506"/>
                </a:lnTo>
                <a:lnTo>
                  <a:pt x="5565" y="21600"/>
                </a:lnTo>
                <a:lnTo>
                  <a:pt x="10487" y="19100"/>
                </a:lnTo>
                <a:lnTo>
                  <a:pt x="10487" y="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729" name="Shape 187"/>
          <p:cNvSpPr txBox="1"/>
          <p:nvPr/>
        </p:nvSpPr>
        <p:spPr>
          <a:xfrm>
            <a:off x="13194465" y="2629203"/>
            <a:ext cx="6681746" cy="59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60000"/>
              </a:lnSpc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Magazine,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Kataloge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Broschüren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0" name="Shape 187"/>
          <p:cNvSpPr txBox="1"/>
          <p:nvPr/>
        </p:nvSpPr>
        <p:spPr>
          <a:xfrm>
            <a:off x="13693948" y="3470909"/>
            <a:ext cx="6681745" cy="59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60000"/>
              </a:lnSpc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Printkampagnen</a:t>
            </a:r>
          </a:p>
        </p:txBody>
      </p:sp>
      <p:sp>
        <p:nvSpPr>
          <p:cNvPr id="731" name="Shape 187"/>
          <p:cNvSpPr txBox="1"/>
          <p:nvPr/>
        </p:nvSpPr>
        <p:spPr>
          <a:xfrm>
            <a:off x="14021361" y="4312614"/>
            <a:ext cx="6681745" cy="59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60000"/>
              </a:lnSpc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</a:p>
        </p:txBody>
      </p:sp>
      <p:sp>
        <p:nvSpPr>
          <p:cNvPr id="732" name="Shape 187"/>
          <p:cNvSpPr txBox="1"/>
          <p:nvPr/>
        </p:nvSpPr>
        <p:spPr>
          <a:xfrm>
            <a:off x="14241833" y="5154320"/>
            <a:ext cx="6681745" cy="59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60000"/>
              </a:lnSpc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Point-of-Sale-Material</a:t>
            </a:r>
          </a:p>
        </p:txBody>
      </p:sp>
      <p:sp>
        <p:nvSpPr>
          <p:cNvPr id="733" name="Shape 187"/>
          <p:cNvSpPr txBox="1"/>
          <p:nvPr/>
        </p:nvSpPr>
        <p:spPr>
          <a:xfrm>
            <a:off x="14278867" y="5996026"/>
            <a:ext cx="6681746" cy="59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60000"/>
              </a:lnSpc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Gewinnspiele</a:t>
            </a:r>
          </a:p>
        </p:txBody>
      </p:sp>
      <p:sp>
        <p:nvSpPr>
          <p:cNvPr id="734" name="Shape 187"/>
          <p:cNvSpPr txBox="1"/>
          <p:nvPr/>
        </p:nvSpPr>
        <p:spPr>
          <a:xfrm>
            <a:off x="14254967" y="6837732"/>
            <a:ext cx="6681745" cy="59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60000"/>
              </a:lnSpc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Coupons</a:t>
            </a:r>
          </a:p>
        </p:txBody>
      </p:sp>
      <p:sp>
        <p:nvSpPr>
          <p:cNvPr id="735" name="Shape 187"/>
          <p:cNvSpPr txBox="1"/>
          <p:nvPr/>
        </p:nvSpPr>
        <p:spPr>
          <a:xfrm>
            <a:off x="14097827" y="7679437"/>
            <a:ext cx="6681745" cy="59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60000"/>
              </a:lnSpc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Verkaufsliteratur</a:t>
            </a:r>
          </a:p>
        </p:txBody>
      </p:sp>
      <p:sp>
        <p:nvSpPr>
          <p:cNvPr id="736" name="Shape 187"/>
          <p:cNvSpPr txBox="1"/>
          <p:nvPr/>
        </p:nvSpPr>
        <p:spPr>
          <a:xfrm>
            <a:off x="13773396" y="8521143"/>
            <a:ext cx="6681745" cy="59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60000"/>
              </a:lnSpc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Mailing / Response-Elemente</a:t>
            </a:r>
          </a:p>
        </p:txBody>
      </p:sp>
      <p:sp>
        <p:nvSpPr>
          <p:cNvPr id="737" name="Shape 187"/>
          <p:cNvSpPr txBox="1"/>
          <p:nvPr/>
        </p:nvSpPr>
        <p:spPr>
          <a:xfrm>
            <a:off x="13333052" y="9362849"/>
            <a:ext cx="6681745" cy="59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60000"/>
              </a:lnSpc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Eventkommunikation</a:t>
            </a:r>
          </a:p>
        </p:txBody>
      </p:sp>
      <p:sp>
        <p:nvSpPr>
          <p:cNvPr id="738" name="Shape 187"/>
          <p:cNvSpPr txBox="1"/>
          <p:nvPr/>
        </p:nvSpPr>
        <p:spPr>
          <a:xfrm>
            <a:off x="12626832" y="10204554"/>
            <a:ext cx="9237842" cy="59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60000"/>
              </a:lnSpc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Vertriebsunterstützung (z.B. digitale Visitenkarten)</a:t>
            </a:r>
          </a:p>
        </p:txBody>
      </p:sp>
      <p:sp>
        <p:nvSpPr>
          <p:cNvPr id="739" name="Form"/>
          <p:cNvSpPr/>
          <p:nvPr/>
        </p:nvSpPr>
        <p:spPr>
          <a:xfrm>
            <a:off x="10285921" y="8169275"/>
            <a:ext cx="966960" cy="965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709" extrusionOk="0">
                <a:moveTo>
                  <a:pt x="9844" y="0"/>
                </a:moveTo>
                <a:cubicBezTo>
                  <a:pt x="7327" y="0"/>
                  <a:pt x="4802" y="1014"/>
                  <a:pt x="2882" y="3039"/>
                </a:cubicBezTo>
                <a:cubicBezTo>
                  <a:pt x="-960" y="7087"/>
                  <a:pt x="-960" y="13647"/>
                  <a:pt x="2882" y="17695"/>
                </a:cubicBezTo>
                <a:cubicBezTo>
                  <a:pt x="6095" y="21082"/>
                  <a:pt x="10971" y="21600"/>
                  <a:pt x="14731" y="19321"/>
                </a:cubicBezTo>
                <a:lnTo>
                  <a:pt x="11613" y="14810"/>
                </a:lnTo>
                <a:cubicBezTo>
                  <a:pt x="11606" y="14800"/>
                  <a:pt x="11605" y="14790"/>
                  <a:pt x="11597" y="14776"/>
                </a:cubicBezTo>
                <a:lnTo>
                  <a:pt x="11500" y="14614"/>
                </a:lnTo>
                <a:lnTo>
                  <a:pt x="11330" y="14691"/>
                </a:lnTo>
                <a:cubicBezTo>
                  <a:pt x="8944" y="15840"/>
                  <a:pt x="6091" y="15055"/>
                  <a:pt x="4545" y="12818"/>
                </a:cubicBezTo>
                <a:cubicBezTo>
                  <a:pt x="2746" y="10213"/>
                  <a:pt x="3293" y="6552"/>
                  <a:pt x="5765" y="4656"/>
                </a:cubicBezTo>
                <a:cubicBezTo>
                  <a:pt x="6692" y="3945"/>
                  <a:pt x="7759" y="3580"/>
                  <a:pt x="8826" y="3541"/>
                </a:cubicBezTo>
                <a:cubicBezTo>
                  <a:pt x="10606" y="3476"/>
                  <a:pt x="12378" y="4313"/>
                  <a:pt x="13503" y="5941"/>
                </a:cubicBezTo>
                <a:cubicBezTo>
                  <a:pt x="15002" y="8111"/>
                  <a:pt x="14910" y="11064"/>
                  <a:pt x="13277" y="13125"/>
                </a:cubicBezTo>
                <a:lnTo>
                  <a:pt x="13156" y="13278"/>
                </a:lnTo>
                <a:lnTo>
                  <a:pt x="13293" y="13422"/>
                </a:lnTo>
                <a:cubicBezTo>
                  <a:pt x="13312" y="13442"/>
                  <a:pt x="13325" y="13459"/>
                  <a:pt x="13341" y="13482"/>
                </a:cubicBezTo>
                <a:lnTo>
                  <a:pt x="16459" y="17993"/>
                </a:lnTo>
                <a:cubicBezTo>
                  <a:pt x="16569" y="17887"/>
                  <a:pt x="16692" y="17807"/>
                  <a:pt x="16798" y="17695"/>
                </a:cubicBezTo>
                <a:cubicBezTo>
                  <a:pt x="20640" y="13647"/>
                  <a:pt x="20640" y="7087"/>
                  <a:pt x="16798" y="3039"/>
                </a:cubicBezTo>
                <a:cubicBezTo>
                  <a:pt x="14878" y="1014"/>
                  <a:pt x="12362" y="0"/>
                  <a:pt x="9844" y="0"/>
                </a:cubicBezTo>
                <a:close/>
                <a:moveTo>
                  <a:pt x="8842" y="4758"/>
                </a:moveTo>
                <a:cubicBezTo>
                  <a:pt x="7983" y="4793"/>
                  <a:pt x="7153" y="5099"/>
                  <a:pt x="6444" y="5643"/>
                </a:cubicBezTo>
                <a:cubicBezTo>
                  <a:pt x="4488" y="7143"/>
                  <a:pt x="4051" y="10034"/>
                  <a:pt x="5474" y="12095"/>
                </a:cubicBezTo>
                <a:cubicBezTo>
                  <a:pt x="6332" y="13336"/>
                  <a:pt x="7672" y="14001"/>
                  <a:pt x="9028" y="14001"/>
                </a:cubicBezTo>
                <a:cubicBezTo>
                  <a:pt x="9923" y="14001"/>
                  <a:pt x="10827" y="13713"/>
                  <a:pt x="11605" y="13116"/>
                </a:cubicBezTo>
                <a:cubicBezTo>
                  <a:pt x="13560" y="11616"/>
                  <a:pt x="13989" y="8716"/>
                  <a:pt x="12566" y="6656"/>
                </a:cubicBezTo>
                <a:cubicBezTo>
                  <a:pt x="11877" y="5659"/>
                  <a:pt x="10865" y="5010"/>
                  <a:pt x="9707" y="4817"/>
                </a:cubicBezTo>
                <a:cubicBezTo>
                  <a:pt x="9417" y="4769"/>
                  <a:pt x="9129" y="4746"/>
                  <a:pt x="8842" y="4758"/>
                </a:cubicBezTo>
                <a:close/>
              </a:path>
            </a:pathLst>
          </a:custGeom>
          <a:solidFill>
            <a:srgbClr val="3DAA66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740" name="Form"/>
          <p:cNvSpPr/>
          <p:nvPr/>
        </p:nvSpPr>
        <p:spPr>
          <a:xfrm>
            <a:off x="7709012" y="8118078"/>
            <a:ext cx="966961" cy="966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6" y="0"/>
                </a:moveTo>
                <a:cubicBezTo>
                  <a:pt x="7318" y="0"/>
                  <a:pt x="4802" y="999"/>
                  <a:pt x="2882" y="3010"/>
                </a:cubicBezTo>
                <a:cubicBezTo>
                  <a:pt x="-960" y="7032"/>
                  <a:pt x="-960" y="13557"/>
                  <a:pt x="2882" y="17578"/>
                </a:cubicBezTo>
                <a:cubicBezTo>
                  <a:pt x="6723" y="21600"/>
                  <a:pt x="12957" y="21600"/>
                  <a:pt x="16798" y="17578"/>
                </a:cubicBezTo>
                <a:cubicBezTo>
                  <a:pt x="20640" y="13557"/>
                  <a:pt x="20640" y="7032"/>
                  <a:pt x="16798" y="3010"/>
                </a:cubicBezTo>
                <a:cubicBezTo>
                  <a:pt x="14878" y="999"/>
                  <a:pt x="12353" y="0"/>
                  <a:pt x="9836" y="0"/>
                </a:cubicBezTo>
                <a:close/>
                <a:moveTo>
                  <a:pt x="10159" y="2308"/>
                </a:moveTo>
                <a:cubicBezTo>
                  <a:pt x="10462" y="2249"/>
                  <a:pt x="10778" y="2252"/>
                  <a:pt x="11096" y="2325"/>
                </a:cubicBezTo>
                <a:lnTo>
                  <a:pt x="11427" y="2401"/>
                </a:lnTo>
                <a:cubicBezTo>
                  <a:pt x="12700" y="2695"/>
                  <a:pt x="13517" y="4028"/>
                  <a:pt x="13236" y="5361"/>
                </a:cubicBezTo>
                <a:lnTo>
                  <a:pt x="12009" y="11186"/>
                </a:lnTo>
                <a:cubicBezTo>
                  <a:pt x="11728" y="12519"/>
                  <a:pt x="10455" y="13374"/>
                  <a:pt x="9182" y="13080"/>
                </a:cubicBezTo>
                <a:lnTo>
                  <a:pt x="8851" y="13004"/>
                </a:lnTo>
                <a:cubicBezTo>
                  <a:pt x="7577" y="12711"/>
                  <a:pt x="6761" y="11378"/>
                  <a:pt x="7041" y="10045"/>
                </a:cubicBezTo>
                <a:lnTo>
                  <a:pt x="8269" y="4211"/>
                </a:lnTo>
                <a:cubicBezTo>
                  <a:pt x="8479" y="3211"/>
                  <a:pt x="9251" y="2486"/>
                  <a:pt x="10159" y="2308"/>
                </a:cubicBezTo>
                <a:close/>
                <a:moveTo>
                  <a:pt x="6775" y="6316"/>
                </a:moveTo>
                <a:cubicBezTo>
                  <a:pt x="6999" y="6368"/>
                  <a:pt x="7139" y="6597"/>
                  <a:pt x="7090" y="6832"/>
                </a:cubicBezTo>
                <a:lnTo>
                  <a:pt x="6508" y="9605"/>
                </a:lnTo>
                <a:cubicBezTo>
                  <a:pt x="6134" y="11382"/>
                  <a:pt x="7218" y="13145"/>
                  <a:pt x="8915" y="13537"/>
                </a:cubicBezTo>
                <a:cubicBezTo>
                  <a:pt x="10613" y="13928"/>
                  <a:pt x="12297" y="12803"/>
                  <a:pt x="12671" y="11026"/>
                </a:cubicBezTo>
                <a:lnTo>
                  <a:pt x="13253" y="8252"/>
                </a:lnTo>
                <a:cubicBezTo>
                  <a:pt x="13302" y="8017"/>
                  <a:pt x="13521" y="7871"/>
                  <a:pt x="13745" y="7923"/>
                </a:cubicBezTo>
                <a:cubicBezTo>
                  <a:pt x="13970" y="7974"/>
                  <a:pt x="14118" y="8212"/>
                  <a:pt x="14068" y="8447"/>
                </a:cubicBezTo>
                <a:lnTo>
                  <a:pt x="13479" y="11212"/>
                </a:lnTo>
                <a:cubicBezTo>
                  <a:pt x="13033" y="13330"/>
                  <a:pt x="11118" y="14722"/>
                  <a:pt x="9101" y="14458"/>
                </a:cubicBezTo>
                <a:lnTo>
                  <a:pt x="8527" y="17181"/>
                </a:lnTo>
                <a:lnTo>
                  <a:pt x="10127" y="17553"/>
                </a:lnTo>
                <a:cubicBezTo>
                  <a:pt x="10327" y="17599"/>
                  <a:pt x="10454" y="17808"/>
                  <a:pt x="10409" y="18018"/>
                </a:cubicBezTo>
                <a:cubicBezTo>
                  <a:pt x="10365" y="18228"/>
                  <a:pt x="10166" y="18360"/>
                  <a:pt x="9965" y="18314"/>
                </a:cubicBezTo>
                <a:lnTo>
                  <a:pt x="6040" y="17409"/>
                </a:lnTo>
                <a:cubicBezTo>
                  <a:pt x="5839" y="17363"/>
                  <a:pt x="5713" y="17154"/>
                  <a:pt x="5757" y="16944"/>
                </a:cubicBezTo>
                <a:cubicBezTo>
                  <a:pt x="5801" y="16734"/>
                  <a:pt x="6001" y="16602"/>
                  <a:pt x="6201" y="16648"/>
                </a:cubicBezTo>
                <a:lnTo>
                  <a:pt x="7801" y="17012"/>
                </a:lnTo>
                <a:lnTo>
                  <a:pt x="8374" y="14289"/>
                </a:lnTo>
                <a:cubicBezTo>
                  <a:pt x="6438" y="13641"/>
                  <a:pt x="5255" y="11538"/>
                  <a:pt x="5701" y="9419"/>
                </a:cubicBezTo>
                <a:lnTo>
                  <a:pt x="6282" y="6646"/>
                </a:lnTo>
                <a:cubicBezTo>
                  <a:pt x="6332" y="6411"/>
                  <a:pt x="6550" y="6264"/>
                  <a:pt x="6775" y="6316"/>
                </a:cubicBezTo>
                <a:close/>
              </a:path>
            </a:pathLst>
          </a:custGeom>
          <a:solidFill>
            <a:srgbClr val="3DAA66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741" name="Form"/>
          <p:cNvSpPr/>
          <p:nvPr/>
        </p:nvSpPr>
        <p:spPr>
          <a:xfrm rot="416545">
            <a:off x="6585743" y="3856434"/>
            <a:ext cx="947739" cy="942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84" y="0"/>
                </a:moveTo>
                <a:cubicBezTo>
                  <a:pt x="13472" y="1073"/>
                  <a:pt x="14651" y="2413"/>
                  <a:pt x="15540" y="3938"/>
                </a:cubicBezTo>
                <a:cubicBezTo>
                  <a:pt x="15641" y="4112"/>
                  <a:pt x="15736" y="4288"/>
                  <a:pt x="15829" y="4466"/>
                </a:cubicBezTo>
                <a:cubicBezTo>
                  <a:pt x="16656" y="4026"/>
                  <a:pt x="17425" y="3473"/>
                  <a:pt x="18127" y="2819"/>
                </a:cubicBezTo>
                <a:cubicBezTo>
                  <a:pt x="16495" y="1300"/>
                  <a:pt x="14404" y="280"/>
                  <a:pt x="12084" y="0"/>
                </a:cubicBezTo>
                <a:close/>
                <a:moveTo>
                  <a:pt x="9416" y="18"/>
                </a:moveTo>
                <a:cubicBezTo>
                  <a:pt x="9368" y="25"/>
                  <a:pt x="9320" y="29"/>
                  <a:pt x="9271" y="36"/>
                </a:cubicBezTo>
                <a:cubicBezTo>
                  <a:pt x="8970" y="79"/>
                  <a:pt x="8678" y="151"/>
                  <a:pt x="8385" y="218"/>
                </a:cubicBezTo>
                <a:cubicBezTo>
                  <a:pt x="7949" y="325"/>
                  <a:pt x="7515" y="449"/>
                  <a:pt x="7091" y="609"/>
                </a:cubicBezTo>
                <a:cubicBezTo>
                  <a:pt x="6959" y="658"/>
                  <a:pt x="6824" y="701"/>
                  <a:pt x="6693" y="755"/>
                </a:cubicBezTo>
                <a:cubicBezTo>
                  <a:pt x="5537" y="1246"/>
                  <a:pt x="4459" y="1958"/>
                  <a:pt x="3491" y="2865"/>
                </a:cubicBezTo>
                <a:cubicBezTo>
                  <a:pt x="4169" y="3488"/>
                  <a:pt x="4914" y="4022"/>
                  <a:pt x="5708" y="4447"/>
                </a:cubicBezTo>
                <a:cubicBezTo>
                  <a:pt x="5798" y="4276"/>
                  <a:pt x="5890" y="4106"/>
                  <a:pt x="5988" y="3938"/>
                </a:cubicBezTo>
                <a:cubicBezTo>
                  <a:pt x="6871" y="2424"/>
                  <a:pt x="8040" y="1088"/>
                  <a:pt x="9416" y="18"/>
                </a:cubicBezTo>
                <a:close/>
                <a:moveTo>
                  <a:pt x="10312" y="527"/>
                </a:moveTo>
                <a:cubicBezTo>
                  <a:pt x="8890" y="1562"/>
                  <a:pt x="7692" y="2884"/>
                  <a:pt x="6802" y="4411"/>
                </a:cubicBezTo>
                <a:cubicBezTo>
                  <a:pt x="6718" y="4555"/>
                  <a:pt x="6636" y="4700"/>
                  <a:pt x="6558" y="4847"/>
                </a:cubicBezTo>
                <a:cubicBezTo>
                  <a:pt x="7736" y="5350"/>
                  <a:pt x="9002" y="5646"/>
                  <a:pt x="10312" y="5702"/>
                </a:cubicBezTo>
                <a:lnTo>
                  <a:pt x="10312" y="527"/>
                </a:lnTo>
                <a:close/>
                <a:moveTo>
                  <a:pt x="11252" y="564"/>
                </a:moveTo>
                <a:lnTo>
                  <a:pt x="11252" y="5702"/>
                </a:lnTo>
                <a:cubicBezTo>
                  <a:pt x="12549" y="5647"/>
                  <a:pt x="13811" y="5358"/>
                  <a:pt x="14979" y="4866"/>
                </a:cubicBezTo>
                <a:cubicBezTo>
                  <a:pt x="14898" y="4713"/>
                  <a:pt x="14813" y="4560"/>
                  <a:pt x="14726" y="4411"/>
                </a:cubicBezTo>
                <a:cubicBezTo>
                  <a:pt x="13845" y="2900"/>
                  <a:pt x="12654" y="1593"/>
                  <a:pt x="11252" y="564"/>
                </a:cubicBezTo>
                <a:close/>
                <a:moveTo>
                  <a:pt x="18796" y="3492"/>
                </a:moveTo>
                <a:cubicBezTo>
                  <a:pt x="18018" y="4221"/>
                  <a:pt x="17156" y="4836"/>
                  <a:pt x="16236" y="5320"/>
                </a:cubicBezTo>
                <a:cubicBezTo>
                  <a:pt x="16928" y="6897"/>
                  <a:pt x="17322" y="8597"/>
                  <a:pt x="17385" y="10332"/>
                </a:cubicBezTo>
                <a:lnTo>
                  <a:pt x="21600" y="10332"/>
                </a:lnTo>
                <a:cubicBezTo>
                  <a:pt x="21487" y="7706"/>
                  <a:pt x="20444" y="5317"/>
                  <a:pt x="18796" y="3492"/>
                </a:cubicBezTo>
                <a:close/>
                <a:moveTo>
                  <a:pt x="2840" y="3547"/>
                </a:moveTo>
                <a:cubicBezTo>
                  <a:pt x="1454" y="5090"/>
                  <a:pt x="541" y="6912"/>
                  <a:pt x="172" y="8831"/>
                </a:cubicBezTo>
                <a:cubicBezTo>
                  <a:pt x="76" y="9327"/>
                  <a:pt x="55" y="9828"/>
                  <a:pt x="27" y="10332"/>
                </a:cubicBezTo>
                <a:lnTo>
                  <a:pt x="4134" y="10332"/>
                </a:lnTo>
                <a:cubicBezTo>
                  <a:pt x="4197" y="8590"/>
                  <a:pt x="4595" y="6875"/>
                  <a:pt x="5291" y="5293"/>
                </a:cubicBezTo>
                <a:cubicBezTo>
                  <a:pt x="4412" y="4825"/>
                  <a:pt x="3590" y="4238"/>
                  <a:pt x="2840" y="3547"/>
                </a:cubicBezTo>
                <a:close/>
                <a:moveTo>
                  <a:pt x="6142" y="5702"/>
                </a:moveTo>
                <a:cubicBezTo>
                  <a:pt x="5505" y="7157"/>
                  <a:pt x="5146" y="8732"/>
                  <a:pt x="5083" y="10332"/>
                </a:cubicBezTo>
                <a:lnTo>
                  <a:pt x="10312" y="10332"/>
                </a:lnTo>
                <a:lnTo>
                  <a:pt x="10312" y="6648"/>
                </a:lnTo>
                <a:cubicBezTo>
                  <a:pt x="8857" y="6591"/>
                  <a:pt x="7448" y="6266"/>
                  <a:pt x="6142" y="5702"/>
                </a:cubicBezTo>
                <a:close/>
                <a:moveTo>
                  <a:pt x="15386" y="5721"/>
                </a:moveTo>
                <a:cubicBezTo>
                  <a:pt x="14091" y="6274"/>
                  <a:pt x="12694" y="6592"/>
                  <a:pt x="11252" y="6648"/>
                </a:cubicBezTo>
                <a:lnTo>
                  <a:pt x="11252" y="10332"/>
                </a:lnTo>
                <a:lnTo>
                  <a:pt x="16444" y="10332"/>
                </a:lnTo>
                <a:cubicBezTo>
                  <a:pt x="16382" y="8738"/>
                  <a:pt x="16018" y="7170"/>
                  <a:pt x="15386" y="5721"/>
                </a:cubicBezTo>
                <a:close/>
                <a:moveTo>
                  <a:pt x="0" y="11277"/>
                </a:moveTo>
                <a:cubicBezTo>
                  <a:pt x="7" y="11524"/>
                  <a:pt x="49" y="11769"/>
                  <a:pt x="72" y="12014"/>
                </a:cubicBezTo>
                <a:cubicBezTo>
                  <a:pt x="335" y="14367"/>
                  <a:pt x="1298" y="16506"/>
                  <a:pt x="2813" y="18162"/>
                </a:cubicBezTo>
                <a:cubicBezTo>
                  <a:pt x="3572" y="17459"/>
                  <a:pt x="4416" y="16871"/>
                  <a:pt x="5310" y="16398"/>
                </a:cubicBezTo>
                <a:cubicBezTo>
                  <a:pt x="4597" y="14791"/>
                  <a:pt x="4191" y="13047"/>
                  <a:pt x="4134" y="11277"/>
                </a:cubicBezTo>
                <a:lnTo>
                  <a:pt x="0" y="11277"/>
                </a:lnTo>
                <a:close/>
                <a:moveTo>
                  <a:pt x="5083" y="11277"/>
                </a:moveTo>
                <a:cubicBezTo>
                  <a:pt x="5141" y="12906"/>
                  <a:pt x="5507" y="14509"/>
                  <a:pt x="6160" y="15989"/>
                </a:cubicBezTo>
                <a:cubicBezTo>
                  <a:pt x="7462" y="15429"/>
                  <a:pt x="8862" y="15109"/>
                  <a:pt x="10312" y="15052"/>
                </a:cubicBezTo>
                <a:lnTo>
                  <a:pt x="10312" y="11277"/>
                </a:lnTo>
                <a:lnTo>
                  <a:pt x="5083" y="11277"/>
                </a:lnTo>
                <a:close/>
                <a:moveTo>
                  <a:pt x="11252" y="11277"/>
                </a:moveTo>
                <a:lnTo>
                  <a:pt x="11252" y="15052"/>
                </a:lnTo>
                <a:cubicBezTo>
                  <a:pt x="12689" y="15108"/>
                  <a:pt x="14077" y="15421"/>
                  <a:pt x="15368" y="15970"/>
                </a:cubicBezTo>
                <a:cubicBezTo>
                  <a:pt x="16016" y="14496"/>
                  <a:pt x="16387" y="12900"/>
                  <a:pt x="16444" y="11277"/>
                </a:cubicBezTo>
                <a:lnTo>
                  <a:pt x="11252" y="11277"/>
                </a:lnTo>
                <a:close/>
                <a:moveTo>
                  <a:pt x="17385" y="11277"/>
                </a:moveTo>
                <a:cubicBezTo>
                  <a:pt x="17327" y="13040"/>
                  <a:pt x="16934" y="14779"/>
                  <a:pt x="16227" y="16380"/>
                </a:cubicBezTo>
                <a:cubicBezTo>
                  <a:pt x="17134" y="16856"/>
                  <a:pt x="17981" y="17449"/>
                  <a:pt x="18751" y="18162"/>
                </a:cubicBezTo>
                <a:cubicBezTo>
                  <a:pt x="20425" y="16332"/>
                  <a:pt x="21486" y="13927"/>
                  <a:pt x="21600" y="11277"/>
                </a:cubicBezTo>
                <a:lnTo>
                  <a:pt x="17385" y="11277"/>
                </a:lnTo>
                <a:close/>
                <a:moveTo>
                  <a:pt x="10312" y="15998"/>
                </a:moveTo>
                <a:cubicBezTo>
                  <a:pt x="9008" y="16053"/>
                  <a:pt x="7750" y="16345"/>
                  <a:pt x="6576" y="16843"/>
                </a:cubicBezTo>
                <a:cubicBezTo>
                  <a:pt x="6626" y="16938"/>
                  <a:pt x="6677" y="17032"/>
                  <a:pt x="6730" y="17125"/>
                </a:cubicBezTo>
                <a:cubicBezTo>
                  <a:pt x="7625" y="18702"/>
                  <a:pt x="8851" y="20073"/>
                  <a:pt x="10312" y="21136"/>
                </a:cubicBezTo>
                <a:lnTo>
                  <a:pt x="10312" y="15998"/>
                </a:lnTo>
                <a:close/>
                <a:moveTo>
                  <a:pt x="11252" y="15998"/>
                </a:moveTo>
                <a:lnTo>
                  <a:pt x="11252" y="21100"/>
                </a:lnTo>
                <a:cubicBezTo>
                  <a:pt x="12693" y="20041"/>
                  <a:pt x="13912" y="18685"/>
                  <a:pt x="14798" y="17125"/>
                </a:cubicBezTo>
                <a:cubicBezTo>
                  <a:pt x="14854" y="17027"/>
                  <a:pt x="14908" y="16925"/>
                  <a:pt x="14961" y="16825"/>
                </a:cubicBezTo>
                <a:cubicBezTo>
                  <a:pt x="13798" y="16337"/>
                  <a:pt x="12543" y="16053"/>
                  <a:pt x="11252" y="15998"/>
                </a:cubicBezTo>
                <a:close/>
                <a:moveTo>
                  <a:pt x="15811" y="17235"/>
                </a:moveTo>
                <a:cubicBezTo>
                  <a:pt x="15747" y="17356"/>
                  <a:pt x="15680" y="17469"/>
                  <a:pt x="15612" y="17589"/>
                </a:cubicBezTo>
                <a:cubicBezTo>
                  <a:pt x="14732" y="19139"/>
                  <a:pt x="13553" y="20504"/>
                  <a:pt x="12157" y="21600"/>
                </a:cubicBezTo>
                <a:cubicBezTo>
                  <a:pt x="14424" y="21310"/>
                  <a:pt x="16474" y="20313"/>
                  <a:pt x="18081" y="18835"/>
                </a:cubicBezTo>
                <a:cubicBezTo>
                  <a:pt x="17388" y="18197"/>
                  <a:pt x="16625" y="17665"/>
                  <a:pt x="15811" y="17235"/>
                </a:cubicBezTo>
                <a:close/>
                <a:moveTo>
                  <a:pt x="5717" y="17253"/>
                </a:moveTo>
                <a:cubicBezTo>
                  <a:pt x="4916" y="17680"/>
                  <a:pt x="4166" y="18206"/>
                  <a:pt x="3482" y="18835"/>
                </a:cubicBezTo>
                <a:cubicBezTo>
                  <a:pt x="5077" y="20301"/>
                  <a:pt x="7107" y="21292"/>
                  <a:pt x="9353" y="21591"/>
                </a:cubicBezTo>
                <a:cubicBezTo>
                  <a:pt x="7961" y="20496"/>
                  <a:pt x="6784" y="19135"/>
                  <a:pt x="5907" y="17589"/>
                </a:cubicBezTo>
                <a:cubicBezTo>
                  <a:pt x="5842" y="17476"/>
                  <a:pt x="5778" y="17368"/>
                  <a:pt x="5717" y="17253"/>
                </a:cubicBezTo>
                <a:close/>
              </a:path>
            </a:pathLst>
          </a:custGeom>
          <a:solidFill>
            <a:srgbClr val="1A69BA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84C6EDA1-4BBE-473F-AE93-663C19C36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174"/>
          <p:cNvSpPr txBox="1"/>
          <p:nvPr/>
        </p:nvSpPr>
        <p:spPr>
          <a:xfrm>
            <a:off x="931830" y="884074"/>
            <a:ext cx="22520340" cy="80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Drei Features</a:t>
            </a:r>
          </a:p>
        </p:txBody>
      </p:sp>
      <p:pic>
        <p:nvPicPr>
          <p:cNvPr id="778" name="Admented Mockup.jpg" descr="Admented Mockup.jpg"/>
          <p:cNvPicPr>
            <a:picLocks noChangeAspect="1"/>
          </p:cNvPicPr>
          <p:nvPr/>
        </p:nvPicPr>
        <p:blipFill>
          <a:blip r:embed="rId2">
            <a:extLst/>
          </a:blip>
          <a:srcRect l="31888" t="8450" r="22641" b="1468"/>
          <a:stretch>
            <a:fillRect/>
          </a:stretch>
        </p:blipFill>
        <p:spPr>
          <a:xfrm>
            <a:off x="935139" y="2559188"/>
            <a:ext cx="6477001" cy="6287025"/>
          </a:xfrm>
          <a:prstGeom prst="rect">
            <a:avLst/>
          </a:prstGeom>
          <a:ln w="12700">
            <a:solidFill>
              <a:srgbClr val="CDCDCD"/>
            </a:solidFill>
            <a:miter lim="400000"/>
          </a:ln>
        </p:spPr>
      </p:pic>
      <p:sp>
        <p:nvSpPr>
          <p:cNvPr id="779" name="Rechteck"/>
          <p:cNvSpPr/>
          <p:nvPr/>
        </p:nvSpPr>
        <p:spPr>
          <a:xfrm>
            <a:off x="935138" y="8848589"/>
            <a:ext cx="6477001" cy="1401630"/>
          </a:xfrm>
          <a:prstGeom prst="rect">
            <a:avLst/>
          </a:prstGeom>
          <a:solidFill>
            <a:srgbClr val="F8990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0" name="Form"/>
          <p:cNvSpPr/>
          <p:nvPr/>
        </p:nvSpPr>
        <p:spPr>
          <a:xfrm rot="19980000">
            <a:off x="1069543" y="9465251"/>
            <a:ext cx="915273" cy="785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7" h="20919" extrusionOk="0">
                <a:moveTo>
                  <a:pt x="18509" y="0"/>
                </a:moveTo>
                <a:cubicBezTo>
                  <a:pt x="18219" y="-10"/>
                  <a:pt x="17837" y="194"/>
                  <a:pt x="17621" y="505"/>
                </a:cubicBezTo>
                <a:cubicBezTo>
                  <a:pt x="15571" y="3391"/>
                  <a:pt x="12807" y="5501"/>
                  <a:pt x="9688" y="6550"/>
                </a:cubicBezTo>
                <a:cubicBezTo>
                  <a:pt x="8825" y="6840"/>
                  <a:pt x="7942" y="7014"/>
                  <a:pt x="7051" y="7133"/>
                </a:cubicBezTo>
                <a:cubicBezTo>
                  <a:pt x="6973" y="7247"/>
                  <a:pt x="6896" y="7365"/>
                  <a:pt x="6825" y="7505"/>
                </a:cubicBezTo>
                <a:cubicBezTo>
                  <a:pt x="6062" y="9016"/>
                  <a:pt x="6026" y="11400"/>
                  <a:pt x="6699" y="13015"/>
                </a:cubicBezTo>
                <a:cubicBezTo>
                  <a:pt x="7711" y="13114"/>
                  <a:pt x="8716" y="13286"/>
                  <a:pt x="9688" y="13628"/>
                </a:cubicBezTo>
                <a:cubicBezTo>
                  <a:pt x="12928" y="14770"/>
                  <a:pt x="15737" y="17138"/>
                  <a:pt x="17621" y="20364"/>
                </a:cubicBezTo>
                <a:cubicBezTo>
                  <a:pt x="18593" y="21590"/>
                  <a:pt x="19686" y="20791"/>
                  <a:pt x="20469" y="17889"/>
                </a:cubicBezTo>
                <a:cubicBezTo>
                  <a:pt x="21573" y="13796"/>
                  <a:pt x="21599" y="7159"/>
                  <a:pt x="20469" y="3065"/>
                </a:cubicBezTo>
                <a:cubicBezTo>
                  <a:pt x="19920" y="1074"/>
                  <a:pt x="19234" y="25"/>
                  <a:pt x="18509" y="0"/>
                </a:cubicBezTo>
                <a:close/>
                <a:moveTo>
                  <a:pt x="18541" y="1418"/>
                </a:moveTo>
                <a:cubicBezTo>
                  <a:pt x="19073" y="1418"/>
                  <a:pt x="19601" y="2303"/>
                  <a:pt x="20007" y="4068"/>
                </a:cubicBezTo>
                <a:cubicBezTo>
                  <a:pt x="20818" y="7598"/>
                  <a:pt x="20818" y="13320"/>
                  <a:pt x="20007" y="16849"/>
                </a:cubicBezTo>
                <a:cubicBezTo>
                  <a:pt x="19195" y="20379"/>
                  <a:pt x="17881" y="20379"/>
                  <a:pt x="17070" y="16849"/>
                </a:cubicBezTo>
                <a:cubicBezTo>
                  <a:pt x="16258" y="13320"/>
                  <a:pt x="16258" y="7598"/>
                  <a:pt x="17070" y="4068"/>
                </a:cubicBezTo>
                <a:cubicBezTo>
                  <a:pt x="17476" y="2303"/>
                  <a:pt x="18009" y="1418"/>
                  <a:pt x="18541" y="1418"/>
                </a:cubicBezTo>
                <a:close/>
                <a:moveTo>
                  <a:pt x="6389" y="7199"/>
                </a:moveTo>
                <a:cubicBezTo>
                  <a:pt x="6100" y="7224"/>
                  <a:pt x="5812" y="7276"/>
                  <a:pt x="5522" y="7283"/>
                </a:cubicBezTo>
                <a:lnTo>
                  <a:pt x="2464" y="7283"/>
                </a:lnTo>
                <a:cubicBezTo>
                  <a:pt x="1105" y="7281"/>
                  <a:pt x="2" y="8540"/>
                  <a:pt x="0" y="10095"/>
                </a:cubicBezTo>
                <a:cubicBezTo>
                  <a:pt x="-1" y="11650"/>
                  <a:pt x="1105" y="12913"/>
                  <a:pt x="2464" y="12913"/>
                </a:cubicBezTo>
                <a:lnTo>
                  <a:pt x="5664" y="12913"/>
                </a:lnTo>
                <a:cubicBezTo>
                  <a:pt x="5808" y="12916"/>
                  <a:pt x="5950" y="12948"/>
                  <a:pt x="6095" y="12955"/>
                </a:cubicBezTo>
                <a:cubicBezTo>
                  <a:pt x="5428" y="11340"/>
                  <a:pt x="5465" y="8964"/>
                  <a:pt x="6226" y="7457"/>
                </a:cubicBezTo>
                <a:cubicBezTo>
                  <a:pt x="6276" y="7358"/>
                  <a:pt x="6335" y="7286"/>
                  <a:pt x="6389" y="7199"/>
                </a:cubicBezTo>
                <a:close/>
                <a:moveTo>
                  <a:pt x="17306" y="7493"/>
                </a:moveTo>
                <a:cubicBezTo>
                  <a:pt x="17239" y="7493"/>
                  <a:pt x="17173" y="7511"/>
                  <a:pt x="17107" y="7517"/>
                </a:cubicBezTo>
                <a:cubicBezTo>
                  <a:pt x="16987" y="9231"/>
                  <a:pt x="16987" y="11025"/>
                  <a:pt x="17107" y="12739"/>
                </a:cubicBezTo>
                <a:cubicBezTo>
                  <a:pt x="17761" y="12804"/>
                  <a:pt x="18434" y="12567"/>
                  <a:pt x="18935" y="11994"/>
                </a:cubicBezTo>
                <a:cubicBezTo>
                  <a:pt x="19835" y="10965"/>
                  <a:pt x="19835" y="9292"/>
                  <a:pt x="18935" y="8262"/>
                </a:cubicBezTo>
                <a:cubicBezTo>
                  <a:pt x="18485" y="7748"/>
                  <a:pt x="17896" y="7493"/>
                  <a:pt x="17306" y="749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grpSp>
        <p:nvGrpSpPr>
          <p:cNvPr id="792" name="Gruppieren"/>
          <p:cNvGrpSpPr/>
          <p:nvPr/>
        </p:nvGrpSpPr>
        <p:grpSpPr>
          <a:xfrm>
            <a:off x="1963906" y="9024076"/>
            <a:ext cx="984796" cy="1004297"/>
            <a:chOff x="0" y="0"/>
            <a:chExt cx="984795" cy="1004296"/>
          </a:xfrm>
        </p:grpSpPr>
        <p:sp>
          <p:nvSpPr>
            <p:cNvPr id="781" name="Kreis"/>
            <p:cNvSpPr/>
            <p:nvPr/>
          </p:nvSpPr>
          <p:spPr>
            <a:xfrm>
              <a:off x="0" y="385226"/>
              <a:ext cx="264629" cy="26462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782" name="Kreis"/>
            <p:cNvSpPr/>
            <p:nvPr/>
          </p:nvSpPr>
          <p:spPr>
            <a:xfrm>
              <a:off x="394199" y="778402"/>
              <a:ext cx="225895" cy="22589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783" name="Kreis"/>
            <p:cNvSpPr/>
            <p:nvPr/>
          </p:nvSpPr>
          <p:spPr>
            <a:xfrm>
              <a:off x="761212" y="417044"/>
              <a:ext cx="187399" cy="18739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784" name="Kreis"/>
            <p:cNvSpPr/>
            <p:nvPr/>
          </p:nvSpPr>
          <p:spPr>
            <a:xfrm>
              <a:off x="666061" y="0"/>
              <a:ext cx="178717" cy="17871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785" name="Kreis"/>
            <p:cNvSpPr/>
            <p:nvPr/>
          </p:nvSpPr>
          <p:spPr>
            <a:xfrm>
              <a:off x="285455" y="203006"/>
              <a:ext cx="153309" cy="15331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786" name="Kreis"/>
            <p:cNvSpPr/>
            <p:nvPr/>
          </p:nvSpPr>
          <p:spPr>
            <a:xfrm>
              <a:off x="430492" y="490704"/>
              <a:ext cx="153309" cy="15331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787" name="Kreis"/>
            <p:cNvSpPr/>
            <p:nvPr/>
          </p:nvSpPr>
          <p:spPr>
            <a:xfrm>
              <a:off x="559626" y="225639"/>
              <a:ext cx="153309" cy="15331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788" name="Kreis"/>
            <p:cNvSpPr/>
            <p:nvPr/>
          </p:nvSpPr>
          <p:spPr>
            <a:xfrm>
              <a:off x="831487" y="178063"/>
              <a:ext cx="153309" cy="15331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789" name="Kreis"/>
            <p:cNvSpPr/>
            <p:nvPr/>
          </p:nvSpPr>
          <p:spPr>
            <a:xfrm>
              <a:off x="135931" y="86629"/>
              <a:ext cx="127795" cy="12779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790" name="Kreis"/>
            <p:cNvSpPr/>
            <p:nvPr/>
          </p:nvSpPr>
          <p:spPr>
            <a:xfrm>
              <a:off x="625282" y="657538"/>
              <a:ext cx="127795" cy="12779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791" name="Kreis"/>
            <p:cNvSpPr/>
            <p:nvPr/>
          </p:nvSpPr>
          <p:spPr>
            <a:xfrm>
              <a:off x="284618" y="650742"/>
              <a:ext cx="127796" cy="12779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93" name="Shape 187"/>
          <p:cNvSpPr txBox="1"/>
          <p:nvPr/>
        </p:nvSpPr>
        <p:spPr>
          <a:xfrm>
            <a:off x="3577475" y="9123351"/>
            <a:ext cx="376283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Augmented </a:t>
            </a:r>
          </a:p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33EC512-9B3E-497E-8026-FFD41FC62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screen520x924.jpg" descr="screen520x924.jpg"/>
          <p:cNvPicPr>
            <a:picLocks noChangeAspect="1"/>
          </p:cNvPicPr>
          <p:nvPr/>
        </p:nvPicPr>
        <p:blipFill>
          <a:blip r:embed="rId2">
            <a:extLst/>
          </a:blip>
          <a:srcRect l="24634" t="2710" r="20617" b="2995"/>
          <a:stretch>
            <a:fillRect/>
          </a:stretch>
        </p:blipFill>
        <p:spPr>
          <a:xfrm>
            <a:off x="7939037" y="2559188"/>
            <a:ext cx="6477001" cy="6299201"/>
          </a:xfrm>
          <a:prstGeom prst="rect">
            <a:avLst/>
          </a:prstGeom>
          <a:ln w="12700">
            <a:solidFill>
              <a:srgbClr val="CDCDCD"/>
            </a:solidFill>
            <a:miter lim="400000"/>
          </a:ln>
        </p:spPr>
      </p:pic>
      <p:sp>
        <p:nvSpPr>
          <p:cNvPr id="797" name="Shape 174"/>
          <p:cNvSpPr txBox="1"/>
          <p:nvPr/>
        </p:nvSpPr>
        <p:spPr>
          <a:xfrm>
            <a:off x="931830" y="884074"/>
            <a:ext cx="22520340" cy="80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Drei Features</a:t>
            </a:r>
          </a:p>
        </p:txBody>
      </p:sp>
      <p:sp>
        <p:nvSpPr>
          <p:cNvPr id="798" name="Rechteck"/>
          <p:cNvSpPr/>
          <p:nvPr/>
        </p:nvSpPr>
        <p:spPr>
          <a:xfrm>
            <a:off x="7941120" y="8857183"/>
            <a:ext cx="6477001" cy="1401630"/>
          </a:xfrm>
          <a:prstGeom prst="rect">
            <a:avLst/>
          </a:prstGeom>
          <a:solidFill>
            <a:srgbClr val="F8990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99" name="Form"/>
          <p:cNvSpPr/>
          <p:nvPr/>
        </p:nvSpPr>
        <p:spPr>
          <a:xfrm>
            <a:off x="8184359" y="9015186"/>
            <a:ext cx="1172336" cy="732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5" h="21307" extrusionOk="0">
                <a:moveTo>
                  <a:pt x="15699" y="8"/>
                </a:moveTo>
                <a:lnTo>
                  <a:pt x="6119" y="1519"/>
                </a:lnTo>
                <a:cubicBezTo>
                  <a:pt x="5577" y="1605"/>
                  <a:pt x="5178" y="2384"/>
                  <a:pt x="5231" y="3250"/>
                </a:cubicBezTo>
                <a:cubicBezTo>
                  <a:pt x="5283" y="4084"/>
                  <a:pt x="5732" y="4678"/>
                  <a:pt x="6249" y="4646"/>
                </a:cubicBezTo>
                <a:cubicBezTo>
                  <a:pt x="5947" y="4986"/>
                  <a:pt x="5771" y="5572"/>
                  <a:pt x="5838" y="6192"/>
                </a:cubicBezTo>
                <a:cubicBezTo>
                  <a:pt x="5883" y="6615"/>
                  <a:pt x="6033" y="6975"/>
                  <a:pt x="6235" y="7207"/>
                </a:cubicBezTo>
                <a:cubicBezTo>
                  <a:pt x="5946" y="7570"/>
                  <a:pt x="5789" y="8165"/>
                  <a:pt x="5874" y="8776"/>
                </a:cubicBezTo>
                <a:cubicBezTo>
                  <a:pt x="5991" y="9626"/>
                  <a:pt x="6519" y="10164"/>
                  <a:pt x="7051" y="9976"/>
                </a:cubicBezTo>
                <a:lnTo>
                  <a:pt x="8040" y="9630"/>
                </a:lnTo>
                <a:cubicBezTo>
                  <a:pt x="7737" y="10008"/>
                  <a:pt x="7587" y="10661"/>
                  <a:pt x="7693" y="11292"/>
                </a:cubicBezTo>
                <a:cubicBezTo>
                  <a:pt x="7835" y="12132"/>
                  <a:pt x="8380" y="12625"/>
                  <a:pt x="8906" y="12399"/>
                </a:cubicBezTo>
                <a:lnTo>
                  <a:pt x="9296" y="12238"/>
                </a:lnTo>
                <a:cubicBezTo>
                  <a:pt x="9106" y="12644"/>
                  <a:pt x="9024" y="13177"/>
                  <a:pt x="9137" y="13691"/>
                </a:cubicBezTo>
                <a:cubicBezTo>
                  <a:pt x="9317" y="14513"/>
                  <a:pt x="9879" y="14937"/>
                  <a:pt x="10393" y="14649"/>
                </a:cubicBezTo>
                <a:lnTo>
                  <a:pt x="11758" y="13888"/>
                </a:lnTo>
                <a:cubicBezTo>
                  <a:pt x="11970" y="14455"/>
                  <a:pt x="12386" y="14778"/>
                  <a:pt x="12812" y="14626"/>
                </a:cubicBezTo>
                <a:lnTo>
                  <a:pt x="13476" y="14384"/>
                </a:lnTo>
                <a:cubicBezTo>
                  <a:pt x="13032" y="14709"/>
                  <a:pt x="12785" y="15499"/>
                  <a:pt x="12934" y="16264"/>
                </a:cubicBezTo>
                <a:cubicBezTo>
                  <a:pt x="13096" y="17095"/>
                  <a:pt x="13656" y="17562"/>
                  <a:pt x="14176" y="17303"/>
                </a:cubicBezTo>
                <a:lnTo>
                  <a:pt x="20637" y="14084"/>
                </a:lnTo>
                <a:cubicBezTo>
                  <a:pt x="21157" y="13825"/>
                  <a:pt x="21442" y="12942"/>
                  <a:pt x="21280" y="12111"/>
                </a:cubicBezTo>
                <a:cubicBezTo>
                  <a:pt x="21130" y="11342"/>
                  <a:pt x="20645" y="10907"/>
                  <a:pt x="20161" y="11049"/>
                </a:cubicBezTo>
                <a:cubicBezTo>
                  <a:pt x="20190" y="10833"/>
                  <a:pt x="20200" y="10610"/>
                  <a:pt x="20168" y="10380"/>
                </a:cubicBezTo>
                <a:cubicBezTo>
                  <a:pt x="20098" y="9877"/>
                  <a:pt x="19878" y="9504"/>
                  <a:pt x="19605" y="9307"/>
                </a:cubicBezTo>
                <a:cubicBezTo>
                  <a:pt x="19862" y="8892"/>
                  <a:pt x="19972" y="8279"/>
                  <a:pt x="19843" y="7692"/>
                </a:cubicBezTo>
                <a:cubicBezTo>
                  <a:pt x="19671" y="6905"/>
                  <a:pt x="19147" y="6493"/>
                  <a:pt x="18652" y="6711"/>
                </a:cubicBezTo>
                <a:cubicBezTo>
                  <a:pt x="18647" y="6664"/>
                  <a:pt x="18653" y="6619"/>
                  <a:pt x="18645" y="6573"/>
                </a:cubicBezTo>
                <a:cubicBezTo>
                  <a:pt x="18503" y="5732"/>
                  <a:pt x="17965" y="5239"/>
                  <a:pt x="17439" y="5465"/>
                </a:cubicBezTo>
                <a:lnTo>
                  <a:pt x="16905" y="5696"/>
                </a:lnTo>
                <a:cubicBezTo>
                  <a:pt x="16960" y="5433"/>
                  <a:pt x="16988" y="5156"/>
                  <a:pt x="16948" y="4865"/>
                </a:cubicBezTo>
                <a:cubicBezTo>
                  <a:pt x="16933" y="4757"/>
                  <a:pt x="16896" y="4674"/>
                  <a:pt x="16869" y="4577"/>
                </a:cubicBezTo>
                <a:cubicBezTo>
                  <a:pt x="17165" y="4235"/>
                  <a:pt x="17340" y="3656"/>
                  <a:pt x="17273" y="3042"/>
                </a:cubicBezTo>
                <a:cubicBezTo>
                  <a:pt x="17219" y="2538"/>
                  <a:pt x="17010" y="2154"/>
                  <a:pt x="16746" y="1935"/>
                </a:cubicBezTo>
                <a:cubicBezTo>
                  <a:pt x="16771" y="1768"/>
                  <a:pt x="16786" y="1596"/>
                  <a:pt x="16775" y="1415"/>
                </a:cubicBezTo>
                <a:cubicBezTo>
                  <a:pt x="16721" y="549"/>
                  <a:pt x="16241" y="-78"/>
                  <a:pt x="15699" y="8"/>
                </a:cubicBezTo>
                <a:close/>
                <a:moveTo>
                  <a:pt x="9238" y="1681"/>
                </a:moveTo>
                <a:cubicBezTo>
                  <a:pt x="9517" y="1681"/>
                  <a:pt x="9790" y="1859"/>
                  <a:pt x="10003" y="2200"/>
                </a:cubicBezTo>
                <a:cubicBezTo>
                  <a:pt x="10430" y="2882"/>
                  <a:pt x="10430" y="3976"/>
                  <a:pt x="10003" y="4657"/>
                </a:cubicBezTo>
                <a:cubicBezTo>
                  <a:pt x="9577" y="5339"/>
                  <a:pt x="8885" y="5339"/>
                  <a:pt x="8458" y="4657"/>
                </a:cubicBezTo>
                <a:cubicBezTo>
                  <a:pt x="8032" y="3976"/>
                  <a:pt x="8032" y="2882"/>
                  <a:pt x="8458" y="2200"/>
                </a:cubicBezTo>
                <a:cubicBezTo>
                  <a:pt x="8672" y="1859"/>
                  <a:pt x="8958" y="1681"/>
                  <a:pt x="9238" y="1681"/>
                </a:cubicBezTo>
                <a:close/>
                <a:moveTo>
                  <a:pt x="2445" y="3377"/>
                </a:moveTo>
                <a:cubicBezTo>
                  <a:pt x="2245" y="3377"/>
                  <a:pt x="2041" y="3491"/>
                  <a:pt x="1889" y="3734"/>
                </a:cubicBezTo>
                <a:cubicBezTo>
                  <a:pt x="1584" y="4222"/>
                  <a:pt x="1584" y="5012"/>
                  <a:pt x="1889" y="5500"/>
                </a:cubicBezTo>
                <a:cubicBezTo>
                  <a:pt x="2194" y="5987"/>
                  <a:pt x="2688" y="5987"/>
                  <a:pt x="2993" y="5500"/>
                </a:cubicBezTo>
                <a:cubicBezTo>
                  <a:pt x="3298" y="5012"/>
                  <a:pt x="3298" y="4222"/>
                  <a:pt x="2993" y="3734"/>
                </a:cubicBezTo>
                <a:cubicBezTo>
                  <a:pt x="2841" y="3491"/>
                  <a:pt x="2644" y="3377"/>
                  <a:pt x="2445" y="3377"/>
                </a:cubicBezTo>
                <a:close/>
                <a:moveTo>
                  <a:pt x="11101" y="5165"/>
                </a:moveTo>
                <a:cubicBezTo>
                  <a:pt x="11340" y="5165"/>
                  <a:pt x="11575" y="5300"/>
                  <a:pt x="11758" y="5592"/>
                </a:cubicBezTo>
                <a:cubicBezTo>
                  <a:pt x="12123" y="6177"/>
                  <a:pt x="12124" y="7130"/>
                  <a:pt x="11758" y="7715"/>
                </a:cubicBezTo>
                <a:cubicBezTo>
                  <a:pt x="11392" y="8300"/>
                  <a:pt x="10802" y="8300"/>
                  <a:pt x="10436" y="7715"/>
                </a:cubicBezTo>
                <a:cubicBezTo>
                  <a:pt x="10070" y="7130"/>
                  <a:pt x="10070" y="6177"/>
                  <a:pt x="10436" y="5592"/>
                </a:cubicBezTo>
                <a:cubicBezTo>
                  <a:pt x="10619" y="5300"/>
                  <a:pt x="10861" y="5165"/>
                  <a:pt x="11101" y="5165"/>
                </a:cubicBezTo>
                <a:close/>
                <a:moveTo>
                  <a:pt x="4430" y="5650"/>
                </a:moveTo>
                <a:cubicBezTo>
                  <a:pt x="4190" y="5650"/>
                  <a:pt x="3941" y="5796"/>
                  <a:pt x="3758" y="6088"/>
                </a:cubicBezTo>
                <a:cubicBezTo>
                  <a:pt x="3393" y="6673"/>
                  <a:pt x="3393" y="7626"/>
                  <a:pt x="3758" y="8211"/>
                </a:cubicBezTo>
                <a:cubicBezTo>
                  <a:pt x="4124" y="8796"/>
                  <a:pt x="4721" y="8796"/>
                  <a:pt x="5087" y="8211"/>
                </a:cubicBezTo>
                <a:cubicBezTo>
                  <a:pt x="5453" y="7626"/>
                  <a:pt x="5453" y="6673"/>
                  <a:pt x="5087" y="6088"/>
                </a:cubicBezTo>
                <a:cubicBezTo>
                  <a:pt x="4904" y="5796"/>
                  <a:pt x="4670" y="5650"/>
                  <a:pt x="4430" y="5650"/>
                </a:cubicBezTo>
                <a:close/>
                <a:moveTo>
                  <a:pt x="7780" y="6100"/>
                </a:moveTo>
                <a:cubicBezTo>
                  <a:pt x="8019" y="6100"/>
                  <a:pt x="8254" y="6234"/>
                  <a:pt x="8437" y="6527"/>
                </a:cubicBezTo>
                <a:cubicBezTo>
                  <a:pt x="8803" y="7111"/>
                  <a:pt x="8803" y="8053"/>
                  <a:pt x="8437" y="8638"/>
                </a:cubicBezTo>
                <a:cubicBezTo>
                  <a:pt x="8071" y="9223"/>
                  <a:pt x="7481" y="9223"/>
                  <a:pt x="7115" y="8638"/>
                </a:cubicBezTo>
                <a:cubicBezTo>
                  <a:pt x="6750" y="8053"/>
                  <a:pt x="6750" y="7111"/>
                  <a:pt x="7115" y="6527"/>
                </a:cubicBezTo>
                <a:cubicBezTo>
                  <a:pt x="7298" y="6234"/>
                  <a:pt x="7540" y="6100"/>
                  <a:pt x="7780" y="6100"/>
                </a:cubicBezTo>
                <a:close/>
                <a:moveTo>
                  <a:pt x="1614" y="9203"/>
                </a:moveTo>
                <a:cubicBezTo>
                  <a:pt x="1200" y="9203"/>
                  <a:pt x="789" y="9460"/>
                  <a:pt x="474" y="9965"/>
                </a:cubicBezTo>
                <a:cubicBezTo>
                  <a:pt x="-158" y="10974"/>
                  <a:pt x="-158" y="12613"/>
                  <a:pt x="474" y="13622"/>
                </a:cubicBezTo>
                <a:cubicBezTo>
                  <a:pt x="1105" y="14632"/>
                  <a:pt x="2131" y="14632"/>
                  <a:pt x="2762" y="13622"/>
                </a:cubicBezTo>
                <a:cubicBezTo>
                  <a:pt x="3394" y="12613"/>
                  <a:pt x="3394" y="10974"/>
                  <a:pt x="2762" y="9965"/>
                </a:cubicBezTo>
                <a:cubicBezTo>
                  <a:pt x="2446" y="9460"/>
                  <a:pt x="2028" y="9203"/>
                  <a:pt x="1614" y="9203"/>
                </a:cubicBezTo>
                <a:close/>
                <a:moveTo>
                  <a:pt x="10451" y="9826"/>
                </a:moveTo>
                <a:cubicBezTo>
                  <a:pt x="10744" y="9826"/>
                  <a:pt x="11036" y="10011"/>
                  <a:pt x="11259" y="10369"/>
                </a:cubicBezTo>
                <a:cubicBezTo>
                  <a:pt x="11707" y="11084"/>
                  <a:pt x="11707" y="12238"/>
                  <a:pt x="11259" y="12953"/>
                </a:cubicBezTo>
                <a:cubicBezTo>
                  <a:pt x="10812" y="13668"/>
                  <a:pt x="10090" y="13668"/>
                  <a:pt x="9642" y="12953"/>
                </a:cubicBezTo>
                <a:cubicBezTo>
                  <a:pt x="9195" y="12238"/>
                  <a:pt x="9195" y="11084"/>
                  <a:pt x="9642" y="10369"/>
                </a:cubicBezTo>
                <a:cubicBezTo>
                  <a:pt x="9866" y="10011"/>
                  <a:pt x="10158" y="9826"/>
                  <a:pt x="10451" y="9826"/>
                </a:cubicBezTo>
                <a:close/>
                <a:moveTo>
                  <a:pt x="6199" y="11269"/>
                </a:moveTo>
                <a:cubicBezTo>
                  <a:pt x="5959" y="11269"/>
                  <a:pt x="5717" y="11415"/>
                  <a:pt x="5534" y="11707"/>
                </a:cubicBezTo>
                <a:cubicBezTo>
                  <a:pt x="5168" y="12292"/>
                  <a:pt x="5168" y="13245"/>
                  <a:pt x="5534" y="13830"/>
                </a:cubicBezTo>
                <a:cubicBezTo>
                  <a:pt x="5900" y="14415"/>
                  <a:pt x="6497" y="14415"/>
                  <a:pt x="6863" y="13830"/>
                </a:cubicBezTo>
                <a:cubicBezTo>
                  <a:pt x="7229" y="13245"/>
                  <a:pt x="7229" y="12292"/>
                  <a:pt x="6863" y="11707"/>
                </a:cubicBezTo>
                <a:cubicBezTo>
                  <a:pt x="6680" y="11415"/>
                  <a:pt x="6438" y="11269"/>
                  <a:pt x="6199" y="11269"/>
                </a:cubicBezTo>
                <a:close/>
                <a:moveTo>
                  <a:pt x="4257" y="14395"/>
                </a:moveTo>
                <a:cubicBezTo>
                  <a:pt x="4057" y="14395"/>
                  <a:pt x="3860" y="14509"/>
                  <a:pt x="3708" y="14753"/>
                </a:cubicBezTo>
                <a:cubicBezTo>
                  <a:pt x="3403" y="15240"/>
                  <a:pt x="3403" y="16031"/>
                  <a:pt x="3708" y="16518"/>
                </a:cubicBezTo>
                <a:cubicBezTo>
                  <a:pt x="4013" y="17006"/>
                  <a:pt x="4507" y="17006"/>
                  <a:pt x="4812" y="16518"/>
                </a:cubicBezTo>
                <a:cubicBezTo>
                  <a:pt x="5118" y="16031"/>
                  <a:pt x="5118" y="15240"/>
                  <a:pt x="4812" y="14753"/>
                </a:cubicBezTo>
                <a:cubicBezTo>
                  <a:pt x="4660" y="14509"/>
                  <a:pt x="4457" y="14395"/>
                  <a:pt x="4257" y="14395"/>
                </a:cubicBezTo>
                <a:close/>
                <a:moveTo>
                  <a:pt x="8429" y="14522"/>
                </a:moveTo>
                <a:cubicBezTo>
                  <a:pt x="8230" y="14522"/>
                  <a:pt x="8026" y="14648"/>
                  <a:pt x="7874" y="14891"/>
                </a:cubicBezTo>
                <a:cubicBezTo>
                  <a:pt x="7568" y="15379"/>
                  <a:pt x="7568" y="16169"/>
                  <a:pt x="7874" y="16657"/>
                </a:cubicBezTo>
                <a:cubicBezTo>
                  <a:pt x="8179" y="17144"/>
                  <a:pt x="8673" y="17144"/>
                  <a:pt x="8978" y="16657"/>
                </a:cubicBezTo>
                <a:cubicBezTo>
                  <a:pt x="9283" y="16169"/>
                  <a:pt x="9283" y="15379"/>
                  <a:pt x="8978" y="14891"/>
                </a:cubicBezTo>
                <a:cubicBezTo>
                  <a:pt x="8826" y="14648"/>
                  <a:pt x="8629" y="14522"/>
                  <a:pt x="8429" y="14522"/>
                </a:cubicBezTo>
                <a:close/>
                <a:moveTo>
                  <a:pt x="6199" y="16887"/>
                </a:moveTo>
                <a:cubicBezTo>
                  <a:pt x="5845" y="16887"/>
                  <a:pt x="5494" y="17103"/>
                  <a:pt x="5224" y="17534"/>
                </a:cubicBezTo>
                <a:cubicBezTo>
                  <a:pt x="4685" y="18395"/>
                  <a:pt x="4685" y="19799"/>
                  <a:pt x="5224" y="20660"/>
                </a:cubicBezTo>
                <a:cubicBezTo>
                  <a:pt x="5763" y="21522"/>
                  <a:pt x="6641" y="21522"/>
                  <a:pt x="7180" y="20660"/>
                </a:cubicBezTo>
                <a:cubicBezTo>
                  <a:pt x="7720" y="19799"/>
                  <a:pt x="7720" y="18395"/>
                  <a:pt x="7180" y="17534"/>
                </a:cubicBezTo>
                <a:cubicBezTo>
                  <a:pt x="6911" y="17103"/>
                  <a:pt x="6552" y="16887"/>
                  <a:pt x="6199" y="1688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00" name="Form"/>
          <p:cNvSpPr/>
          <p:nvPr/>
        </p:nvSpPr>
        <p:spPr>
          <a:xfrm rot="21250688">
            <a:off x="9336311" y="9394331"/>
            <a:ext cx="679615" cy="750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79" h="21442" extrusionOk="0">
                <a:moveTo>
                  <a:pt x="1337" y="1"/>
                </a:moveTo>
                <a:cubicBezTo>
                  <a:pt x="1158" y="6"/>
                  <a:pt x="977" y="45"/>
                  <a:pt x="803" y="120"/>
                </a:cubicBezTo>
                <a:cubicBezTo>
                  <a:pt x="111" y="421"/>
                  <a:pt x="-192" y="1194"/>
                  <a:pt x="127" y="1848"/>
                </a:cubicBezTo>
                <a:lnTo>
                  <a:pt x="7225" y="16387"/>
                </a:lnTo>
                <a:lnTo>
                  <a:pt x="7038" y="16339"/>
                </a:lnTo>
                <a:cubicBezTo>
                  <a:pt x="6896" y="16302"/>
                  <a:pt x="6753" y="16288"/>
                  <a:pt x="6613" y="16284"/>
                </a:cubicBezTo>
                <a:lnTo>
                  <a:pt x="4476" y="11908"/>
                </a:lnTo>
                <a:cubicBezTo>
                  <a:pt x="4157" y="11255"/>
                  <a:pt x="3337" y="10968"/>
                  <a:pt x="2645" y="11269"/>
                </a:cubicBezTo>
                <a:cubicBezTo>
                  <a:pt x="1952" y="11570"/>
                  <a:pt x="1649" y="12344"/>
                  <a:pt x="1968" y="12998"/>
                </a:cubicBezTo>
                <a:lnTo>
                  <a:pt x="4752" y="18701"/>
                </a:lnTo>
                <a:cubicBezTo>
                  <a:pt x="4909" y="19022"/>
                  <a:pt x="5186" y="19252"/>
                  <a:pt x="5510" y="19370"/>
                </a:cubicBezTo>
                <a:cubicBezTo>
                  <a:pt x="5680" y="19485"/>
                  <a:pt x="5869" y="19578"/>
                  <a:pt x="6083" y="19633"/>
                </a:cubicBezTo>
                <a:lnTo>
                  <a:pt x="11685" y="21078"/>
                </a:lnTo>
                <a:cubicBezTo>
                  <a:pt x="13165" y="21585"/>
                  <a:pt x="14841" y="21582"/>
                  <a:pt x="16394" y="20949"/>
                </a:cubicBezTo>
                <a:cubicBezTo>
                  <a:pt x="16610" y="20866"/>
                  <a:pt x="16697" y="20828"/>
                  <a:pt x="16697" y="20828"/>
                </a:cubicBezTo>
                <a:cubicBezTo>
                  <a:pt x="16697" y="20828"/>
                  <a:pt x="16784" y="20791"/>
                  <a:pt x="16991" y="20690"/>
                </a:cubicBezTo>
                <a:cubicBezTo>
                  <a:pt x="20060" y="19272"/>
                  <a:pt x="21408" y="15830"/>
                  <a:pt x="20053" y="12871"/>
                </a:cubicBezTo>
                <a:cubicBezTo>
                  <a:pt x="19965" y="12667"/>
                  <a:pt x="19925" y="12585"/>
                  <a:pt x="19925" y="12585"/>
                </a:cubicBezTo>
                <a:lnTo>
                  <a:pt x="18715" y="10108"/>
                </a:lnTo>
                <a:cubicBezTo>
                  <a:pt x="18715" y="10108"/>
                  <a:pt x="18676" y="10025"/>
                  <a:pt x="18569" y="9830"/>
                </a:cubicBezTo>
                <a:cubicBezTo>
                  <a:pt x="18494" y="9686"/>
                  <a:pt x="18412" y="9548"/>
                  <a:pt x="18327" y="9412"/>
                </a:cubicBezTo>
                <a:lnTo>
                  <a:pt x="16490" y="5647"/>
                </a:lnTo>
                <a:cubicBezTo>
                  <a:pt x="16250" y="5157"/>
                  <a:pt x="15730" y="4874"/>
                  <a:pt x="15192" y="4890"/>
                </a:cubicBezTo>
                <a:cubicBezTo>
                  <a:pt x="15012" y="4895"/>
                  <a:pt x="14831" y="4934"/>
                  <a:pt x="14658" y="5009"/>
                </a:cubicBezTo>
                <a:cubicBezTo>
                  <a:pt x="13965" y="5310"/>
                  <a:pt x="13662" y="6083"/>
                  <a:pt x="13981" y="6737"/>
                </a:cubicBezTo>
                <a:lnTo>
                  <a:pt x="14353" y="7502"/>
                </a:lnTo>
                <a:lnTo>
                  <a:pt x="13890" y="7702"/>
                </a:lnTo>
                <a:lnTo>
                  <a:pt x="12954" y="5784"/>
                </a:lnTo>
                <a:cubicBezTo>
                  <a:pt x="12635" y="5131"/>
                  <a:pt x="11814" y="4845"/>
                  <a:pt x="11121" y="5146"/>
                </a:cubicBezTo>
                <a:cubicBezTo>
                  <a:pt x="10428" y="5447"/>
                  <a:pt x="10126" y="6221"/>
                  <a:pt x="10445" y="6874"/>
                </a:cubicBezTo>
                <a:lnTo>
                  <a:pt x="11380" y="8788"/>
                </a:lnTo>
                <a:lnTo>
                  <a:pt x="10802" y="9038"/>
                </a:lnTo>
                <a:cubicBezTo>
                  <a:pt x="10787" y="8998"/>
                  <a:pt x="10777" y="8957"/>
                  <a:pt x="10758" y="8919"/>
                </a:cubicBezTo>
                <a:lnTo>
                  <a:pt x="9562" y="6470"/>
                </a:lnTo>
                <a:cubicBezTo>
                  <a:pt x="9243" y="5816"/>
                  <a:pt x="8424" y="5531"/>
                  <a:pt x="7731" y="5831"/>
                </a:cubicBezTo>
                <a:cubicBezTo>
                  <a:pt x="7038" y="6132"/>
                  <a:pt x="6735" y="6906"/>
                  <a:pt x="7054" y="7559"/>
                </a:cubicBezTo>
                <a:lnTo>
                  <a:pt x="8250" y="10009"/>
                </a:lnTo>
                <a:cubicBezTo>
                  <a:pt x="8268" y="10047"/>
                  <a:pt x="8293" y="10078"/>
                  <a:pt x="8314" y="10113"/>
                </a:cubicBezTo>
                <a:lnTo>
                  <a:pt x="7396" y="10509"/>
                </a:lnTo>
                <a:lnTo>
                  <a:pt x="2636" y="758"/>
                </a:lnTo>
                <a:cubicBezTo>
                  <a:pt x="2397" y="268"/>
                  <a:pt x="1875" y="-15"/>
                  <a:pt x="1337" y="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01" name="Admented Mockup.jpg" descr="Admented Mockup.jpg"/>
          <p:cNvPicPr>
            <a:picLocks noChangeAspect="1"/>
          </p:cNvPicPr>
          <p:nvPr/>
        </p:nvPicPr>
        <p:blipFill>
          <a:blip r:embed="rId3">
            <a:extLst/>
          </a:blip>
          <a:srcRect l="31888" t="8450" r="22641" b="1468"/>
          <a:stretch>
            <a:fillRect/>
          </a:stretch>
        </p:blipFill>
        <p:spPr>
          <a:xfrm>
            <a:off x="935139" y="2559188"/>
            <a:ext cx="6477001" cy="6287025"/>
          </a:xfrm>
          <a:prstGeom prst="rect">
            <a:avLst/>
          </a:prstGeom>
          <a:ln w="12700">
            <a:solidFill>
              <a:srgbClr val="CDCDCD"/>
            </a:solidFill>
            <a:miter lim="400000"/>
          </a:ln>
        </p:spPr>
      </p:pic>
      <p:sp>
        <p:nvSpPr>
          <p:cNvPr id="802" name="Rechteck"/>
          <p:cNvSpPr/>
          <p:nvPr/>
        </p:nvSpPr>
        <p:spPr>
          <a:xfrm>
            <a:off x="935138" y="8848589"/>
            <a:ext cx="6477001" cy="1401630"/>
          </a:xfrm>
          <a:prstGeom prst="rect">
            <a:avLst/>
          </a:prstGeom>
          <a:solidFill>
            <a:srgbClr val="F8990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03" name="Form"/>
          <p:cNvSpPr/>
          <p:nvPr/>
        </p:nvSpPr>
        <p:spPr>
          <a:xfrm rot="19980000">
            <a:off x="1069543" y="9465251"/>
            <a:ext cx="915273" cy="785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7" h="20919" extrusionOk="0">
                <a:moveTo>
                  <a:pt x="18509" y="0"/>
                </a:moveTo>
                <a:cubicBezTo>
                  <a:pt x="18219" y="-10"/>
                  <a:pt x="17837" y="194"/>
                  <a:pt x="17621" y="505"/>
                </a:cubicBezTo>
                <a:cubicBezTo>
                  <a:pt x="15571" y="3391"/>
                  <a:pt x="12807" y="5501"/>
                  <a:pt x="9688" y="6550"/>
                </a:cubicBezTo>
                <a:cubicBezTo>
                  <a:pt x="8825" y="6840"/>
                  <a:pt x="7942" y="7014"/>
                  <a:pt x="7051" y="7133"/>
                </a:cubicBezTo>
                <a:cubicBezTo>
                  <a:pt x="6973" y="7247"/>
                  <a:pt x="6896" y="7365"/>
                  <a:pt x="6825" y="7505"/>
                </a:cubicBezTo>
                <a:cubicBezTo>
                  <a:pt x="6062" y="9016"/>
                  <a:pt x="6026" y="11400"/>
                  <a:pt x="6699" y="13015"/>
                </a:cubicBezTo>
                <a:cubicBezTo>
                  <a:pt x="7711" y="13114"/>
                  <a:pt x="8716" y="13286"/>
                  <a:pt x="9688" y="13628"/>
                </a:cubicBezTo>
                <a:cubicBezTo>
                  <a:pt x="12928" y="14770"/>
                  <a:pt x="15737" y="17138"/>
                  <a:pt x="17621" y="20364"/>
                </a:cubicBezTo>
                <a:cubicBezTo>
                  <a:pt x="18593" y="21590"/>
                  <a:pt x="19686" y="20791"/>
                  <a:pt x="20469" y="17889"/>
                </a:cubicBezTo>
                <a:cubicBezTo>
                  <a:pt x="21573" y="13796"/>
                  <a:pt x="21599" y="7159"/>
                  <a:pt x="20469" y="3065"/>
                </a:cubicBezTo>
                <a:cubicBezTo>
                  <a:pt x="19920" y="1074"/>
                  <a:pt x="19234" y="25"/>
                  <a:pt x="18509" y="0"/>
                </a:cubicBezTo>
                <a:close/>
                <a:moveTo>
                  <a:pt x="18541" y="1418"/>
                </a:moveTo>
                <a:cubicBezTo>
                  <a:pt x="19073" y="1418"/>
                  <a:pt x="19601" y="2303"/>
                  <a:pt x="20007" y="4068"/>
                </a:cubicBezTo>
                <a:cubicBezTo>
                  <a:pt x="20818" y="7598"/>
                  <a:pt x="20818" y="13320"/>
                  <a:pt x="20007" y="16849"/>
                </a:cubicBezTo>
                <a:cubicBezTo>
                  <a:pt x="19195" y="20379"/>
                  <a:pt x="17881" y="20379"/>
                  <a:pt x="17070" y="16849"/>
                </a:cubicBezTo>
                <a:cubicBezTo>
                  <a:pt x="16258" y="13320"/>
                  <a:pt x="16258" y="7598"/>
                  <a:pt x="17070" y="4068"/>
                </a:cubicBezTo>
                <a:cubicBezTo>
                  <a:pt x="17476" y="2303"/>
                  <a:pt x="18009" y="1418"/>
                  <a:pt x="18541" y="1418"/>
                </a:cubicBezTo>
                <a:close/>
                <a:moveTo>
                  <a:pt x="6389" y="7199"/>
                </a:moveTo>
                <a:cubicBezTo>
                  <a:pt x="6100" y="7224"/>
                  <a:pt x="5812" y="7276"/>
                  <a:pt x="5522" y="7283"/>
                </a:cubicBezTo>
                <a:lnTo>
                  <a:pt x="2464" y="7283"/>
                </a:lnTo>
                <a:cubicBezTo>
                  <a:pt x="1105" y="7281"/>
                  <a:pt x="2" y="8540"/>
                  <a:pt x="0" y="10095"/>
                </a:cubicBezTo>
                <a:cubicBezTo>
                  <a:pt x="-1" y="11650"/>
                  <a:pt x="1105" y="12913"/>
                  <a:pt x="2464" y="12913"/>
                </a:cubicBezTo>
                <a:lnTo>
                  <a:pt x="5664" y="12913"/>
                </a:lnTo>
                <a:cubicBezTo>
                  <a:pt x="5808" y="12916"/>
                  <a:pt x="5950" y="12948"/>
                  <a:pt x="6095" y="12955"/>
                </a:cubicBezTo>
                <a:cubicBezTo>
                  <a:pt x="5428" y="11340"/>
                  <a:pt x="5465" y="8964"/>
                  <a:pt x="6226" y="7457"/>
                </a:cubicBezTo>
                <a:cubicBezTo>
                  <a:pt x="6276" y="7358"/>
                  <a:pt x="6335" y="7286"/>
                  <a:pt x="6389" y="7199"/>
                </a:cubicBezTo>
                <a:close/>
                <a:moveTo>
                  <a:pt x="17306" y="7493"/>
                </a:moveTo>
                <a:cubicBezTo>
                  <a:pt x="17239" y="7493"/>
                  <a:pt x="17173" y="7511"/>
                  <a:pt x="17107" y="7517"/>
                </a:cubicBezTo>
                <a:cubicBezTo>
                  <a:pt x="16987" y="9231"/>
                  <a:pt x="16987" y="11025"/>
                  <a:pt x="17107" y="12739"/>
                </a:cubicBezTo>
                <a:cubicBezTo>
                  <a:pt x="17761" y="12804"/>
                  <a:pt x="18434" y="12567"/>
                  <a:pt x="18935" y="11994"/>
                </a:cubicBezTo>
                <a:cubicBezTo>
                  <a:pt x="19835" y="10965"/>
                  <a:pt x="19835" y="9292"/>
                  <a:pt x="18935" y="8262"/>
                </a:cubicBezTo>
                <a:cubicBezTo>
                  <a:pt x="18485" y="7748"/>
                  <a:pt x="17896" y="7493"/>
                  <a:pt x="17306" y="749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grpSp>
        <p:nvGrpSpPr>
          <p:cNvPr id="815" name="Gruppieren"/>
          <p:cNvGrpSpPr/>
          <p:nvPr/>
        </p:nvGrpSpPr>
        <p:grpSpPr>
          <a:xfrm>
            <a:off x="1963906" y="9024076"/>
            <a:ext cx="984796" cy="1004297"/>
            <a:chOff x="0" y="0"/>
            <a:chExt cx="984795" cy="1004296"/>
          </a:xfrm>
        </p:grpSpPr>
        <p:sp>
          <p:nvSpPr>
            <p:cNvPr id="804" name="Kreis"/>
            <p:cNvSpPr/>
            <p:nvPr/>
          </p:nvSpPr>
          <p:spPr>
            <a:xfrm>
              <a:off x="0" y="385226"/>
              <a:ext cx="264629" cy="26462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05" name="Kreis"/>
            <p:cNvSpPr/>
            <p:nvPr/>
          </p:nvSpPr>
          <p:spPr>
            <a:xfrm>
              <a:off x="394199" y="778402"/>
              <a:ext cx="225895" cy="22589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06" name="Kreis"/>
            <p:cNvSpPr/>
            <p:nvPr/>
          </p:nvSpPr>
          <p:spPr>
            <a:xfrm>
              <a:off x="761212" y="417044"/>
              <a:ext cx="187399" cy="18739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07" name="Kreis"/>
            <p:cNvSpPr/>
            <p:nvPr/>
          </p:nvSpPr>
          <p:spPr>
            <a:xfrm>
              <a:off x="666061" y="0"/>
              <a:ext cx="178717" cy="17871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08" name="Kreis"/>
            <p:cNvSpPr/>
            <p:nvPr/>
          </p:nvSpPr>
          <p:spPr>
            <a:xfrm>
              <a:off x="285455" y="203006"/>
              <a:ext cx="153309" cy="15331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09" name="Kreis"/>
            <p:cNvSpPr/>
            <p:nvPr/>
          </p:nvSpPr>
          <p:spPr>
            <a:xfrm>
              <a:off x="430492" y="490704"/>
              <a:ext cx="153309" cy="15331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10" name="Kreis"/>
            <p:cNvSpPr/>
            <p:nvPr/>
          </p:nvSpPr>
          <p:spPr>
            <a:xfrm>
              <a:off x="559626" y="225639"/>
              <a:ext cx="153309" cy="15331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11" name="Kreis"/>
            <p:cNvSpPr/>
            <p:nvPr/>
          </p:nvSpPr>
          <p:spPr>
            <a:xfrm>
              <a:off x="831487" y="178063"/>
              <a:ext cx="153309" cy="15331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12" name="Kreis"/>
            <p:cNvSpPr/>
            <p:nvPr/>
          </p:nvSpPr>
          <p:spPr>
            <a:xfrm>
              <a:off x="135931" y="86629"/>
              <a:ext cx="127795" cy="12779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13" name="Kreis"/>
            <p:cNvSpPr/>
            <p:nvPr/>
          </p:nvSpPr>
          <p:spPr>
            <a:xfrm>
              <a:off x="625282" y="657538"/>
              <a:ext cx="127795" cy="12779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14" name="Kreis"/>
            <p:cNvSpPr/>
            <p:nvPr/>
          </p:nvSpPr>
          <p:spPr>
            <a:xfrm>
              <a:off x="284618" y="650742"/>
              <a:ext cx="127796" cy="12779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816" name="Shape 187"/>
          <p:cNvSpPr txBox="1"/>
          <p:nvPr/>
        </p:nvSpPr>
        <p:spPr>
          <a:xfrm>
            <a:off x="3577475" y="9123351"/>
            <a:ext cx="376283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Augmented </a:t>
            </a:r>
          </a:p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</a:p>
        </p:txBody>
      </p:sp>
      <p:sp>
        <p:nvSpPr>
          <p:cNvPr id="817" name="Shape 187"/>
          <p:cNvSpPr txBox="1"/>
          <p:nvPr/>
        </p:nvSpPr>
        <p:spPr>
          <a:xfrm>
            <a:off x="10601391" y="9131945"/>
            <a:ext cx="376283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Virtuelles </a:t>
            </a:r>
          </a:p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Scratching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9EEF2CEC-B538-4185-B954-159A29EDD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screen520x924.jpg" descr="screen520x924.jpg"/>
          <p:cNvPicPr>
            <a:picLocks noChangeAspect="1"/>
          </p:cNvPicPr>
          <p:nvPr/>
        </p:nvPicPr>
        <p:blipFill>
          <a:blip r:embed="rId2">
            <a:extLst/>
          </a:blip>
          <a:srcRect l="24634" t="2710" r="20617" b="2995"/>
          <a:stretch>
            <a:fillRect/>
          </a:stretch>
        </p:blipFill>
        <p:spPr>
          <a:xfrm>
            <a:off x="7939037" y="2559188"/>
            <a:ext cx="6477001" cy="6299201"/>
          </a:xfrm>
          <a:prstGeom prst="rect">
            <a:avLst/>
          </a:prstGeom>
          <a:ln w="12700">
            <a:solidFill>
              <a:srgbClr val="CDCDCD"/>
            </a:solidFill>
            <a:miter lim="400000"/>
          </a:ln>
        </p:spPr>
      </p:pic>
      <p:sp>
        <p:nvSpPr>
          <p:cNvPr id="821" name="Shape 174"/>
          <p:cNvSpPr txBox="1"/>
          <p:nvPr/>
        </p:nvSpPr>
        <p:spPr>
          <a:xfrm>
            <a:off x="931830" y="884074"/>
            <a:ext cx="22520340" cy="80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Drei Features</a:t>
            </a:r>
          </a:p>
        </p:txBody>
      </p:sp>
      <p:pic>
        <p:nvPicPr>
          <p:cNvPr id="822" name="Admented Mockup.jpg" descr="Admented Mockup.jpg"/>
          <p:cNvPicPr>
            <a:picLocks noChangeAspect="1"/>
          </p:cNvPicPr>
          <p:nvPr/>
        </p:nvPicPr>
        <p:blipFill>
          <a:blip r:embed="rId3">
            <a:extLst/>
          </a:blip>
          <a:srcRect l="31888" t="8450" r="22641" b="1468"/>
          <a:stretch>
            <a:fillRect/>
          </a:stretch>
        </p:blipFill>
        <p:spPr>
          <a:xfrm>
            <a:off x="935139" y="2559188"/>
            <a:ext cx="6477001" cy="6287025"/>
          </a:xfrm>
          <a:prstGeom prst="rect">
            <a:avLst/>
          </a:prstGeom>
          <a:ln w="12700">
            <a:solidFill>
              <a:srgbClr val="CDCDCD"/>
            </a:solidFill>
            <a:miter lim="400000"/>
          </a:ln>
        </p:spPr>
      </p:pic>
      <p:pic>
        <p:nvPicPr>
          <p:cNvPr id="823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rcRect l="3565" t="1963" r="4402" b="6026"/>
          <a:stretch>
            <a:fillRect/>
          </a:stretch>
        </p:blipFill>
        <p:spPr>
          <a:xfrm>
            <a:off x="14945515" y="2560776"/>
            <a:ext cx="6471780" cy="6286501"/>
          </a:xfrm>
          <a:prstGeom prst="rect">
            <a:avLst/>
          </a:prstGeom>
          <a:ln w="12700">
            <a:solidFill>
              <a:srgbClr val="CDCDCD"/>
            </a:solidFill>
            <a:miter lim="400000"/>
          </a:ln>
        </p:spPr>
      </p:pic>
      <p:sp>
        <p:nvSpPr>
          <p:cNvPr id="824" name="Rechteck"/>
          <p:cNvSpPr/>
          <p:nvPr/>
        </p:nvSpPr>
        <p:spPr>
          <a:xfrm>
            <a:off x="14942935" y="8857183"/>
            <a:ext cx="6477001" cy="1401630"/>
          </a:xfrm>
          <a:prstGeom prst="rect">
            <a:avLst/>
          </a:prstGeom>
          <a:solidFill>
            <a:srgbClr val="F8990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25" name="Shape 187"/>
          <p:cNvSpPr txBox="1"/>
          <p:nvPr/>
        </p:nvSpPr>
        <p:spPr>
          <a:xfrm>
            <a:off x="17625308" y="9131945"/>
            <a:ext cx="376283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Standortabhängige Funktionen</a:t>
            </a:r>
          </a:p>
        </p:txBody>
      </p:sp>
      <p:sp>
        <p:nvSpPr>
          <p:cNvPr id="826" name="Rechteck"/>
          <p:cNvSpPr/>
          <p:nvPr/>
        </p:nvSpPr>
        <p:spPr>
          <a:xfrm>
            <a:off x="935138" y="8848589"/>
            <a:ext cx="6477001" cy="1401630"/>
          </a:xfrm>
          <a:prstGeom prst="rect">
            <a:avLst/>
          </a:prstGeom>
          <a:solidFill>
            <a:srgbClr val="F8990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27" name="Shape 187"/>
          <p:cNvSpPr txBox="1"/>
          <p:nvPr/>
        </p:nvSpPr>
        <p:spPr>
          <a:xfrm>
            <a:off x="3577475" y="9123351"/>
            <a:ext cx="376283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Augmented </a:t>
            </a:r>
          </a:p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</a:p>
        </p:txBody>
      </p:sp>
      <p:sp>
        <p:nvSpPr>
          <p:cNvPr id="828" name="Form"/>
          <p:cNvSpPr/>
          <p:nvPr/>
        </p:nvSpPr>
        <p:spPr>
          <a:xfrm rot="19980000">
            <a:off x="1069543" y="9465251"/>
            <a:ext cx="915273" cy="785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7" h="20919" extrusionOk="0">
                <a:moveTo>
                  <a:pt x="18509" y="0"/>
                </a:moveTo>
                <a:cubicBezTo>
                  <a:pt x="18219" y="-10"/>
                  <a:pt x="17837" y="194"/>
                  <a:pt x="17621" y="505"/>
                </a:cubicBezTo>
                <a:cubicBezTo>
                  <a:pt x="15571" y="3391"/>
                  <a:pt x="12807" y="5501"/>
                  <a:pt x="9688" y="6550"/>
                </a:cubicBezTo>
                <a:cubicBezTo>
                  <a:pt x="8825" y="6840"/>
                  <a:pt x="7942" y="7014"/>
                  <a:pt x="7051" y="7133"/>
                </a:cubicBezTo>
                <a:cubicBezTo>
                  <a:pt x="6973" y="7247"/>
                  <a:pt x="6896" y="7365"/>
                  <a:pt x="6825" y="7505"/>
                </a:cubicBezTo>
                <a:cubicBezTo>
                  <a:pt x="6062" y="9016"/>
                  <a:pt x="6026" y="11400"/>
                  <a:pt x="6699" y="13015"/>
                </a:cubicBezTo>
                <a:cubicBezTo>
                  <a:pt x="7711" y="13114"/>
                  <a:pt x="8716" y="13286"/>
                  <a:pt x="9688" y="13628"/>
                </a:cubicBezTo>
                <a:cubicBezTo>
                  <a:pt x="12928" y="14770"/>
                  <a:pt x="15737" y="17138"/>
                  <a:pt x="17621" y="20364"/>
                </a:cubicBezTo>
                <a:cubicBezTo>
                  <a:pt x="18593" y="21590"/>
                  <a:pt x="19686" y="20791"/>
                  <a:pt x="20469" y="17889"/>
                </a:cubicBezTo>
                <a:cubicBezTo>
                  <a:pt x="21573" y="13796"/>
                  <a:pt x="21599" y="7159"/>
                  <a:pt x="20469" y="3065"/>
                </a:cubicBezTo>
                <a:cubicBezTo>
                  <a:pt x="19920" y="1074"/>
                  <a:pt x="19234" y="25"/>
                  <a:pt x="18509" y="0"/>
                </a:cubicBezTo>
                <a:close/>
                <a:moveTo>
                  <a:pt x="18541" y="1418"/>
                </a:moveTo>
                <a:cubicBezTo>
                  <a:pt x="19073" y="1418"/>
                  <a:pt x="19601" y="2303"/>
                  <a:pt x="20007" y="4068"/>
                </a:cubicBezTo>
                <a:cubicBezTo>
                  <a:pt x="20818" y="7598"/>
                  <a:pt x="20818" y="13320"/>
                  <a:pt x="20007" y="16849"/>
                </a:cubicBezTo>
                <a:cubicBezTo>
                  <a:pt x="19195" y="20379"/>
                  <a:pt x="17881" y="20379"/>
                  <a:pt x="17070" y="16849"/>
                </a:cubicBezTo>
                <a:cubicBezTo>
                  <a:pt x="16258" y="13320"/>
                  <a:pt x="16258" y="7598"/>
                  <a:pt x="17070" y="4068"/>
                </a:cubicBezTo>
                <a:cubicBezTo>
                  <a:pt x="17476" y="2303"/>
                  <a:pt x="18009" y="1418"/>
                  <a:pt x="18541" y="1418"/>
                </a:cubicBezTo>
                <a:close/>
                <a:moveTo>
                  <a:pt x="6389" y="7199"/>
                </a:moveTo>
                <a:cubicBezTo>
                  <a:pt x="6100" y="7224"/>
                  <a:pt x="5812" y="7276"/>
                  <a:pt x="5522" y="7283"/>
                </a:cubicBezTo>
                <a:lnTo>
                  <a:pt x="2464" y="7283"/>
                </a:lnTo>
                <a:cubicBezTo>
                  <a:pt x="1105" y="7281"/>
                  <a:pt x="2" y="8540"/>
                  <a:pt x="0" y="10095"/>
                </a:cubicBezTo>
                <a:cubicBezTo>
                  <a:pt x="-1" y="11650"/>
                  <a:pt x="1105" y="12913"/>
                  <a:pt x="2464" y="12913"/>
                </a:cubicBezTo>
                <a:lnTo>
                  <a:pt x="5664" y="12913"/>
                </a:lnTo>
                <a:cubicBezTo>
                  <a:pt x="5808" y="12916"/>
                  <a:pt x="5950" y="12948"/>
                  <a:pt x="6095" y="12955"/>
                </a:cubicBezTo>
                <a:cubicBezTo>
                  <a:pt x="5428" y="11340"/>
                  <a:pt x="5465" y="8964"/>
                  <a:pt x="6226" y="7457"/>
                </a:cubicBezTo>
                <a:cubicBezTo>
                  <a:pt x="6276" y="7358"/>
                  <a:pt x="6335" y="7286"/>
                  <a:pt x="6389" y="7199"/>
                </a:cubicBezTo>
                <a:close/>
                <a:moveTo>
                  <a:pt x="17306" y="7493"/>
                </a:moveTo>
                <a:cubicBezTo>
                  <a:pt x="17239" y="7493"/>
                  <a:pt x="17173" y="7511"/>
                  <a:pt x="17107" y="7517"/>
                </a:cubicBezTo>
                <a:cubicBezTo>
                  <a:pt x="16987" y="9231"/>
                  <a:pt x="16987" y="11025"/>
                  <a:pt x="17107" y="12739"/>
                </a:cubicBezTo>
                <a:cubicBezTo>
                  <a:pt x="17761" y="12804"/>
                  <a:pt x="18434" y="12567"/>
                  <a:pt x="18935" y="11994"/>
                </a:cubicBezTo>
                <a:cubicBezTo>
                  <a:pt x="19835" y="10965"/>
                  <a:pt x="19835" y="9292"/>
                  <a:pt x="18935" y="8262"/>
                </a:cubicBezTo>
                <a:cubicBezTo>
                  <a:pt x="18485" y="7748"/>
                  <a:pt x="17896" y="7493"/>
                  <a:pt x="17306" y="749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grpSp>
        <p:nvGrpSpPr>
          <p:cNvPr id="840" name="Gruppieren"/>
          <p:cNvGrpSpPr/>
          <p:nvPr/>
        </p:nvGrpSpPr>
        <p:grpSpPr>
          <a:xfrm>
            <a:off x="1963906" y="9024076"/>
            <a:ext cx="984796" cy="1004297"/>
            <a:chOff x="0" y="0"/>
            <a:chExt cx="984795" cy="1004296"/>
          </a:xfrm>
        </p:grpSpPr>
        <p:sp>
          <p:nvSpPr>
            <p:cNvPr id="829" name="Kreis"/>
            <p:cNvSpPr/>
            <p:nvPr/>
          </p:nvSpPr>
          <p:spPr>
            <a:xfrm>
              <a:off x="0" y="385226"/>
              <a:ext cx="264629" cy="26462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30" name="Kreis"/>
            <p:cNvSpPr/>
            <p:nvPr/>
          </p:nvSpPr>
          <p:spPr>
            <a:xfrm>
              <a:off x="394199" y="778402"/>
              <a:ext cx="225895" cy="22589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31" name="Kreis"/>
            <p:cNvSpPr/>
            <p:nvPr/>
          </p:nvSpPr>
          <p:spPr>
            <a:xfrm>
              <a:off x="761212" y="417044"/>
              <a:ext cx="187399" cy="18739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32" name="Kreis"/>
            <p:cNvSpPr/>
            <p:nvPr/>
          </p:nvSpPr>
          <p:spPr>
            <a:xfrm>
              <a:off x="666061" y="0"/>
              <a:ext cx="178717" cy="17871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33" name="Kreis"/>
            <p:cNvSpPr/>
            <p:nvPr/>
          </p:nvSpPr>
          <p:spPr>
            <a:xfrm>
              <a:off x="285455" y="203006"/>
              <a:ext cx="153309" cy="15331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34" name="Kreis"/>
            <p:cNvSpPr/>
            <p:nvPr/>
          </p:nvSpPr>
          <p:spPr>
            <a:xfrm>
              <a:off x="430492" y="490704"/>
              <a:ext cx="153309" cy="15331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35" name="Kreis"/>
            <p:cNvSpPr/>
            <p:nvPr/>
          </p:nvSpPr>
          <p:spPr>
            <a:xfrm>
              <a:off x="559626" y="225639"/>
              <a:ext cx="153309" cy="15331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36" name="Kreis"/>
            <p:cNvSpPr/>
            <p:nvPr/>
          </p:nvSpPr>
          <p:spPr>
            <a:xfrm>
              <a:off x="831487" y="178063"/>
              <a:ext cx="153309" cy="15331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37" name="Kreis"/>
            <p:cNvSpPr/>
            <p:nvPr/>
          </p:nvSpPr>
          <p:spPr>
            <a:xfrm>
              <a:off x="135931" y="86629"/>
              <a:ext cx="127795" cy="12779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38" name="Kreis"/>
            <p:cNvSpPr/>
            <p:nvPr/>
          </p:nvSpPr>
          <p:spPr>
            <a:xfrm>
              <a:off x="625282" y="657538"/>
              <a:ext cx="127795" cy="12779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39" name="Kreis"/>
            <p:cNvSpPr/>
            <p:nvPr/>
          </p:nvSpPr>
          <p:spPr>
            <a:xfrm>
              <a:off x="284618" y="650742"/>
              <a:ext cx="127796" cy="12779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843" name="Gruppieren"/>
          <p:cNvGrpSpPr/>
          <p:nvPr/>
        </p:nvGrpSpPr>
        <p:grpSpPr>
          <a:xfrm>
            <a:off x="16112221" y="9312930"/>
            <a:ext cx="554498" cy="707496"/>
            <a:chOff x="0" y="0"/>
            <a:chExt cx="554497" cy="707494"/>
          </a:xfrm>
        </p:grpSpPr>
        <p:sp>
          <p:nvSpPr>
            <p:cNvPr id="841" name="Form"/>
            <p:cNvSpPr/>
            <p:nvPr/>
          </p:nvSpPr>
          <p:spPr>
            <a:xfrm>
              <a:off x="94241" y="0"/>
              <a:ext cx="365864" cy="60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587" extrusionOk="0">
                  <a:moveTo>
                    <a:pt x="10107" y="5"/>
                  </a:moveTo>
                  <a:cubicBezTo>
                    <a:pt x="7606" y="61"/>
                    <a:pt x="5330" y="647"/>
                    <a:pt x="3337" y="1783"/>
                  </a:cubicBezTo>
                  <a:cubicBezTo>
                    <a:pt x="1565" y="2793"/>
                    <a:pt x="518" y="4066"/>
                    <a:pt x="136" y="5531"/>
                  </a:cubicBezTo>
                  <a:cubicBezTo>
                    <a:pt x="-252" y="7016"/>
                    <a:pt x="209" y="8423"/>
                    <a:pt x="1307" y="9755"/>
                  </a:cubicBezTo>
                  <a:cubicBezTo>
                    <a:pt x="2869" y="11650"/>
                    <a:pt x="4436" y="13541"/>
                    <a:pt x="6027" y="15427"/>
                  </a:cubicBezTo>
                  <a:cubicBezTo>
                    <a:pt x="7632" y="17331"/>
                    <a:pt x="9108" y="19277"/>
                    <a:pt x="10400" y="21270"/>
                  </a:cubicBezTo>
                  <a:cubicBezTo>
                    <a:pt x="10459" y="21363"/>
                    <a:pt x="10511" y="21458"/>
                    <a:pt x="10601" y="21587"/>
                  </a:cubicBezTo>
                  <a:cubicBezTo>
                    <a:pt x="10985" y="21000"/>
                    <a:pt x="11355" y="20447"/>
                    <a:pt x="11717" y="19900"/>
                  </a:cubicBezTo>
                  <a:cubicBezTo>
                    <a:pt x="13215" y="17630"/>
                    <a:pt x="15096" y="15483"/>
                    <a:pt x="16949" y="13321"/>
                  </a:cubicBezTo>
                  <a:cubicBezTo>
                    <a:pt x="17980" y="12118"/>
                    <a:pt x="18976" y="10902"/>
                    <a:pt x="19968" y="9687"/>
                  </a:cubicBezTo>
                  <a:cubicBezTo>
                    <a:pt x="20917" y="8523"/>
                    <a:pt x="21348" y="7283"/>
                    <a:pt x="21176" y="5984"/>
                  </a:cubicBezTo>
                  <a:cubicBezTo>
                    <a:pt x="20988" y="4569"/>
                    <a:pt x="20121" y="3318"/>
                    <a:pt x="18614" y="2247"/>
                  </a:cubicBezTo>
                  <a:cubicBezTo>
                    <a:pt x="17034" y="1125"/>
                    <a:pt x="15052" y="389"/>
                    <a:pt x="12687" y="119"/>
                  </a:cubicBezTo>
                  <a:cubicBezTo>
                    <a:pt x="11801" y="17"/>
                    <a:pt x="10940" y="-13"/>
                    <a:pt x="10107" y="5"/>
                  </a:cubicBezTo>
                  <a:close/>
                  <a:moveTo>
                    <a:pt x="10601" y="2700"/>
                  </a:moveTo>
                  <a:cubicBezTo>
                    <a:pt x="12063" y="2700"/>
                    <a:pt x="13528" y="3052"/>
                    <a:pt x="14644" y="3742"/>
                  </a:cubicBezTo>
                  <a:cubicBezTo>
                    <a:pt x="16876" y="5123"/>
                    <a:pt x="16876" y="7354"/>
                    <a:pt x="14644" y="8735"/>
                  </a:cubicBezTo>
                  <a:cubicBezTo>
                    <a:pt x="12413" y="10117"/>
                    <a:pt x="8807" y="10116"/>
                    <a:pt x="6576" y="8735"/>
                  </a:cubicBezTo>
                  <a:cubicBezTo>
                    <a:pt x="4344" y="7354"/>
                    <a:pt x="4344" y="5123"/>
                    <a:pt x="6576" y="3742"/>
                  </a:cubicBezTo>
                  <a:cubicBezTo>
                    <a:pt x="7691" y="3051"/>
                    <a:pt x="9138" y="2700"/>
                    <a:pt x="10601" y="27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42" name="Form"/>
            <p:cNvSpPr/>
            <p:nvPr/>
          </p:nvSpPr>
          <p:spPr>
            <a:xfrm>
              <a:off x="-1" y="525854"/>
              <a:ext cx="554499" cy="18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20572" extrusionOk="0">
                  <a:moveTo>
                    <a:pt x="12180" y="0"/>
                  </a:moveTo>
                  <a:cubicBezTo>
                    <a:pt x="12124" y="364"/>
                    <a:pt x="12079" y="746"/>
                    <a:pt x="12023" y="1111"/>
                  </a:cubicBezTo>
                  <a:cubicBezTo>
                    <a:pt x="13216" y="1495"/>
                    <a:pt x="14362" y="2076"/>
                    <a:pt x="15302" y="3082"/>
                  </a:cubicBezTo>
                  <a:cubicBezTo>
                    <a:pt x="18317" y="6308"/>
                    <a:pt x="18317" y="11539"/>
                    <a:pt x="15302" y="14765"/>
                  </a:cubicBezTo>
                  <a:cubicBezTo>
                    <a:pt x="12287" y="17990"/>
                    <a:pt x="7391" y="17990"/>
                    <a:pt x="4376" y="14765"/>
                  </a:cubicBezTo>
                  <a:cubicBezTo>
                    <a:pt x="1361" y="11539"/>
                    <a:pt x="1361" y="6308"/>
                    <a:pt x="4376" y="3082"/>
                  </a:cubicBezTo>
                  <a:cubicBezTo>
                    <a:pt x="5310" y="2082"/>
                    <a:pt x="6439" y="1496"/>
                    <a:pt x="7621" y="1111"/>
                  </a:cubicBezTo>
                  <a:cubicBezTo>
                    <a:pt x="7566" y="751"/>
                    <a:pt x="7508" y="394"/>
                    <a:pt x="7453" y="36"/>
                  </a:cubicBezTo>
                  <a:cubicBezTo>
                    <a:pt x="5790" y="484"/>
                    <a:pt x="4185" y="1223"/>
                    <a:pt x="2883" y="2616"/>
                  </a:cubicBezTo>
                  <a:cubicBezTo>
                    <a:pt x="-961" y="6728"/>
                    <a:pt x="-961" y="13377"/>
                    <a:pt x="2883" y="17488"/>
                  </a:cubicBezTo>
                  <a:cubicBezTo>
                    <a:pt x="6726" y="21600"/>
                    <a:pt x="12952" y="21600"/>
                    <a:pt x="16796" y="17488"/>
                  </a:cubicBezTo>
                  <a:cubicBezTo>
                    <a:pt x="20639" y="13377"/>
                    <a:pt x="20639" y="6728"/>
                    <a:pt x="16796" y="2616"/>
                  </a:cubicBezTo>
                  <a:cubicBezTo>
                    <a:pt x="15482" y="1211"/>
                    <a:pt x="13861" y="444"/>
                    <a:pt x="121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844" name="Form"/>
          <p:cNvSpPr/>
          <p:nvPr/>
        </p:nvSpPr>
        <p:spPr>
          <a:xfrm flipH="1">
            <a:off x="15537388" y="9021415"/>
            <a:ext cx="534103" cy="1100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31" y="0"/>
                </a:moveTo>
                <a:cubicBezTo>
                  <a:pt x="2587" y="0"/>
                  <a:pt x="2058" y="1"/>
                  <a:pt x="1500" y="86"/>
                </a:cubicBezTo>
                <a:cubicBezTo>
                  <a:pt x="886" y="195"/>
                  <a:pt x="402" y="430"/>
                  <a:pt x="178" y="728"/>
                </a:cubicBezTo>
                <a:cubicBezTo>
                  <a:pt x="0" y="1001"/>
                  <a:pt x="0" y="1257"/>
                  <a:pt x="0" y="1762"/>
                </a:cubicBezTo>
                <a:lnTo>
                  <a:pt x="0" y="19830"/>
                </a:lnTo>
                <a:cubicBezTo>
                  <a:pt x="0" y="20343"/>
                  <a:pt x="0" y="20599"/>
                  <a:pt x="178" y="20872"/>
                </a:cubicBezTo>
                <a:cubicBezTo>
                  <a:pt x="402" y="21170"/>
                  <a:pt x="886" y="21405"/>
                  <a:pt x="1500" y="21514"/>
                </a:cubicBezTo>
                <a:cubicBezTo>
                  <a:pt x="2062" y="21600"/>
                  <a:pt x="2590" y="21600"/>
                  <a:pt x="3631" y="21600"/>
                </a:cubicBezTo>
                <a:lnTo>
                  <a:pt x="17953" y="21600"/>
                </a:lnTo>
                <a:cubicBezTo>
                  <a:pt x="19010" y="21600"/>
                  <a:pt x="19538" y="21600"/>
                  <a:pt x="20100" y="21514"/>
                </a:cubicBezTo>
                <a:cubicBezTo>
                  <a:pt x="20714" y="21405"/>
                  <a:pt x="21198" y="21170"/>
                  <a:pt x="21422" y="20872"/>
                </a:cubicBezTo>
                <a:cubicBezTo>
                  <a:pt x="21600" y="20599"/>
                  <a:pt x="21600" y="20343"/>
                  <a:pt x="21600" y="19838"/>
                </a:cubicBezTo>
                <a:lnTo>
                  <a:pt x="21600" y="1770"/>
                </a:lnTo>
                <a:cubicBezTo>
                  <a:pt x="21600" y="1257"/>
                  <a:pt x="21600" y="1001"/>
                  <a:pt x="21422" y="728"/>
                </a:cubicBezTo>
                <a:cubicBezTo>
                  <a:pt x="21198" y="430"/>
                  <a:pt x="20714" y="195"/>
                  <a:pt x="20100" y="86"/>
                </a:cubicBezTo>
                <a:cubicBezTo>
                  <a:pt x="19538" y="0"/>
                  <a:pt x="19010" y="0"/>
                  <a:pt x="17969" y="0"/>
                </a:cubicBezTo>
                <a:lnTo>
                  <a:pt x="3647" y="0"/>
                </a:lnTo>
                <a:lnTo>
                  <a:pt x="3631" y="0"/>
                </a:lnTo>
                <a:close/>
                <a:moveTo>
                  <a:pt x="7696" y="802"/>
                </a:moveTo>
                <a:lnTo>
                  <a:pt x="13907" y="802"/>
                </a:lnTo>
                <a:cubicBezTo>
                  <a:pt x="14209" y="802"/>
                  <a:pt x="14455" y="921"/>
                  <a:pt x="14455" y="1068"/>
                </a:cubicBezTo>
                <a:cubicBezTo>
                  <a:pt x="14455" y="1215"/>
                  <a:pt x="14209" y="1334"/>
                  <a:pt x="13907" y="1334"/>
                </a:cubicBezTo>
                <a:lnTo>
                  <a:pt x="7696" y="1334"/>
                </a:lnTo>
                <a:cubicBezTo>
                  <a:pt x="7393" y="1334"/>
                  <a:pt x="7147" y="1215"/>
                  <a:pt x="7147" y="1068"/>
                </a:cubicBezTo>
                <a:cubicBezTo>
                  <a:pt x="7147" y="921"/>
                  <a:pt x="7393" y="802"/>
                  <a:pt x="7696" y="802"/>
                </a:cubicBezTo>
                <a:close/>
                <a:moveTo>
                  <a:pt x="1959" y="2421"/>
                </a:moveTo>
                <a:lnTo>
                  <a:pt x="19641" y="2421"/>
                </a:lnTo>
                <a:lnTo>
                  <a:pt x="19641" y="17546"/>
                </a:lnTo>
                <a:lnTo>
                  <a:pt x="1959" y="17546"/>
                </a:lnTo>
                <a:lnTo>
                  <a:pt x="1959" y="2421"/>
                </a:lnTo>
                <a:close/>
                <a:moveTo>
                  <a:pt x="10801" y="18632"/>
                </a:moveTo>
                <a:cubicBezTo>
                  <a:pt x="11365" y="18632"/>
                  <a:pt x="11926" y="18737"/>
                  <a:pt x="12356" y="18946"/>
                </a:cubicBezTo>
                <a:cubicBezTo>
                  <a:pt x="13216" y="19363"/>
                  <a:pt x="13216" y="20040"/>
                  <a:pt x="12356" y="20458"/>
                </a:cubicBezTo>
                <a:cubicBezTo>
                  <a:pt x="11496" y="20875"/>
                  <a:pt x="10104" y="20875"/>
                  <a:pt x="9244" y="20458"/>
                </a:cubicBezTo>
                <a:cubicBezTo>
                  <a:pt x="8384" y="20040"/>
                  <a:pt x="8384" y="19363"/>
                  <a:pt x="9244" y="18946"/>
                </a:cubicBezTo>
                <a:cubicBezTo>
                  <a:pt x="9674" y="18737"/>
                  <a:pt x="10238" y="18632"/>
                  <a:pt x="10801" y="1863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45" name="Gruppieren"/>
          <p:cNvSpPr/>
          <p:nvPr/>
        </p:nvSpPr>
        <p:spPr>
          <a:xfrm>
            <a:off x="16829801" y="9021549"/>
            <a:ext cx="115505" cy="189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3" h="21587" extrusionOk="0">
                <a:moveTo>
                  <a:pt x="10107" y="5"/>
                </a:moveTo>
                <a:cubicBezTo>
                  <a:pt x="7606" y="61"/>
                  <a:pt x="5330" y="647"/>
                  <a:pt x="3337" y="1783"/>
                </a:cubicBezTo>
                <a:cubicBezTo>
                  <a:pt x="1565" y="2793"/>
                  <a:pt x="518" y="4066"/>
                  <a:pt x="136" y="5531"/>
                </a:cubicBezTo>
                <a:cubicBezTo>
                  <a:pt x="-252" y="7016"/>
                  <a:pt x="209" y="8423"/>
                  <a:pt x="1307" y="9755"/>
                </a:cubicBezTo>
                <a:cubicBezTo>
                  <a:pt x="2869" y="11650"/>
                  <a:pt x="4436" y="13541"/>
                  <a:pt x="6027" y="15427"/>
                </a:cubicBezTo>
                <a:cubicBezTo>
                  <a:pt x="7632" y="17331"/>
                  <a:pt x="9108" y="19277"/>
                  <a:pt x="10400" y="21270"/>
                </a:cubicBezTo>
                <a:cubicBezTo>
                  <a:pt x="10459" y="21363"/>
                  <a:pt x="10511" y="21458"/>
                  <a:pt x="10601" y="21587"/>
                </a:cubicBezTo>
                <a:cubicBezTo>
                  <a:pt x="10985" y="21000"/>
                  <a:pt x="11355" y="20447"/>
                  <a:pt x="11717" y="19900"/>
                </a:cubicBezTo>
                <a:cubicBezTo>
                  <a:pt x="13215" y="17630"/>
                  <a:pt x="15096" y="15483"/>
                  <a:pt x="16949" y="13321"/>
                </a:cubicBezTo>
                <a:cubicBezTo>
                  <a:pt x="17980" y="12118"/>
                  <a:pt x="18976" y="10902"/>
                  <a:pt x="19968" y="9687"/>
                </a:cubicBezTo>
                <a:cubicBezTo>
                  <a:pt x="20917" y="8523"/>
                  <a:pt x="21348" y="7283"/>
                  <a:pt x="21176" y="5984"/>
                </a:cubicBezTo>
                <a:cubicBezTo>
                  <a:pt x="20988" y="4569"/>
                  <a:pt x="20121" y="3318"/>
                  <a:pt x="18614" y="2247"/>
                </a:cubicBezTo>
                <a:cubicBezTo>
                  <a:pt x="17034" y="1125"/>
                  <a:pt x="15052" y="389"/>
                  <a:pt x="12687" y="119"/>
                </a:cubicBezTo>
                <a:cubicBezTo>
                  <a:pt x="11801" y="17"/>
                  <a:pt x="10940" y="-13"/>
                  <a:pt x="10107" y="5"/>
                </a:cubicBezTo>
                <a:close/>
                <a:moveTo>
                  <a:pt x="10601" y="2700"/>
                </a:moveTo>
                <a:cubicBezTo>
                  <a:pt x="12063" y="2700"/>
                  <a:pt x="13528" y="3052"/>
                  <a:pt x="14644" y="3742"/>
                </a:cubicBezTo>
                <a:cubicBezTo>
                  <a:pt x="16876" y="5123"/>
                  <a:pt x="16876" y="7354"/>
                  <a:pt x="14644" y="8735"/>
                </a:cubicBezTo>
                <a:cubicBezTo>
                  <a:pt x="12413" y="10117"/>
                  <a:pt x="8807" y="10116"/>
                  <a:pt x="6576" y="8735"/>
                </a:cubicBezTo>
                <a:cubicBezTo>
                  <a:pt x="4344" y="7354"/>
                  <a:pt x="4344" y="5123"/>
                  <a:pt x="6576" y="3742"/>
                </a:cubicBezTo>
                <a:cubicBezTo>
                  <a:pt x="7691" y="3051"/>
                  <a:pt x="9138" y="2700"/>
                  <a:pt x="10601" y="27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846" name="Form"/>
          <p:cNvSpPr/>
          <p:nvPr/>
        </p:nvSpPr>
        <p:spPr>
          <a:xfrm>
            <a:off x="16612630" y="9068058"/>
            <a:ext cx="175148" cy="28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3" h="21587" extrusionOk="0">
                <a:moveTo>
                  <a:pt x="10107" y="5"/>
                </a:moveTo>
                <a:cubicBezTo>
                  <a:pt x="7606" y="61"/>
                  <a:pt x="5330" y="647"/>
                  <a:pt x="3337" y="1783"/>
                </a:cubicBezTo>
                <a:cubicBezTo>
                  <a:pt x="1565" y="2793"/>
                  <a:pt x="518" y="4066"/>
                  <a:pt x="136" y="5531"/>
                </a:cubicBezTo>
                <a:cubicBezTo>
                  <a:pt x="-252" y="7016"/>
                  <a:pt x="209" y="8423"/>
                  <a:pt x="1307" y="9755"/>
                </a:cubicBezTo>
                <a:cubicBezTo>
                  <a:pt x="2869" y="11650"/>
                  <a:pt x="4436" y="13541"/>
                  <a:pt x="6027" y="15427"/>
                </a:cubicBezTo>
                <a:cubicBezTo>
                  <a:pt x="7632" y="17331"/>
                  <a:pt x="9108" y="19277"/>
                  <a:pt x="10400" y="21270"/>
                </a:cubicBezTo>
                <a:cubicBezTo>
                  <a:pt x="10459" y="21363"/>
                  <a:pt x="10511" y="21458"/>
                  <a:pt x="10601" y="21587"/>
                </a:cubicBezTo>
                <a:cubicBezTo>
                  <a:pt x="10985" y="21000"/>
                  <a:pt x="11355" y="20447"/>
                  <a:pt x="11717" y="19900"/>
                </a:cubicBezTo>
                <a:cubicBezTo>
                  <a:pt x="13215" y="17630"/>
                  <a:pt x="15096" y="15483"/>
                  <a:pt x="16949" y="13321"/>
                </a:cubicBezTo>
                <a:cubicBezTo>
                  <a:pt x="17980" y="12118"/>
                  <a:pt x="18976" y="10902"/>
                  <a:pt x="19968" y="9687"/>
                </a:cubicBezTo>
                <a:cubicBezTo>
                  <a:pt x="20917" y="8523"/>
                  <a:pt x="21348" y="7283"/>
                  <a:pt x="21176" y="5984"/>
                </a:cubicBezTo>
                <a:cubicBezTo>
                  <a:pt x="20988" y="4569"/>
                  <a:pt x="20121" y="3318"/>
                  <a:pt x="18614" y="2247"/>
                </a:cubicBezTo>
                <a:cubicBezTo>
                  <a:pt x="17034" y="1125"/>
                  <a:pt x="15052" y="389"/>
                  <a:pt x="12687" y="119"/>
                </a:cubicBezTo>
                <a:cubicBezTo>
                  <a:pt x="11801" y="17"/>
                  <a:pt x="10940" y="-13"/>
                  <a:pt x="10107" y="5"/>
                </a:cubicBezTo>
                <a:close/>
                <a:moveTo>
                  <a:pt x="10601" y="2700"/>
                </a:moveTo>
                <a:cubicBezTo>
                  <a:pt x="12063" y="2700"/>
                  <a:pt x="13528" y="3052"/>
                  <a:pt x="14644" y="3742"/>
                </a:cubicBezTo>
                <a:cubicBezTo>
                  <a:pt x="16876" y="5123"/>
                  <a:pt x="16876" y="7354"/>
                  <a:pt x="14644" y="8735"/>
                </a:cubicBezTo>
                <a:cubicBezTo>
                  <a:pt x="12413" y="10117"/>
                  <a:pt x="8807" y="10116"/>
                  <a:pt x="6576" y="8735"/>
                </a:cubicBezTo>
                <a:cubicBezTo>
                  <a:pt x="4344" y="7354"/>
                  <a:pt x="4344" y="5123"/>
                  <a:pt x="6576" y="3742"/>
                </a:cubicBezTo>
                <a:cubicBezTo>
                  <a:pt x="7691" y="3051"/>
                  <a:pt x="9138" y="2700"/>
                  <a:pt x="10601" y="27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847" name="Form"/>
          <p:cNvSpPr/>
          <p:nvPr/>
        </p:nvSpPr>
        <p:spPr>
          <a:xfrm>
            <a:off x="15145044" y="9223091"/>
            <a:ext cx="231757" cy="381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3" h="21587" extrusionOk="0">
                <a:moveTo>
                  <a:pt x="10107" y="5"/>
                </a:moveTo>
                <a:cubicBezTo>
                  <a:pt x="7606" y="61"/>
                  <a:pt x="5330" y="647"/>
                  <a:pt x="3337" y="1783"/>
                </a:cubicBezTo>
                <a:cubicBezTo>
                  <a:pt x="1565" y="2793"/>
                  <a:pt x="518" y="4066"/>
                  <a:pt x="136" y="5531"/>
                </a:cubicBezTo>
                <a:cubicBezTo>
                  <a:pt x="-252" y="7016"/>
                  <a:pt x="209" y="8423"/>
                  <a:pt x="1307" y="9755"/>
                </a:cubicBezTo>
                <a:cubicBezTo>
                  <a:pt x="2869" y="11650"/>
                  <a:pt x="4436" y="13541"/>
                  <a:pt x="6027" y="15427"/>
                </a:cubicBezTo>
                <a:cubicBezTo>
                  <a:pt x="7632" y="17331"/>
                  <a:pt x="9108" y="19277"/>
                  <a:pt x="10400" y="21270"/>
                </a:cubicBezTo>
                <a:cubicBezTo>
                  <a:pt x="10459" y="21363"/>
                  <a:pt x="10511" y="21458"/>
                  <a:pt x="10601" y="21587"/>
                </a:cubicBezTo>
                <a:cubicBezTo>
                  <a:pt x="10985" y="21000"/>
                  <a:pt x="11355" y="20447"/>
                  <a:pt x="11717" y="19900"/>
                </a:cubicBezTo>
                <a:cubicBezTo>
                  <a:pt x="13215" y="17630"/>
                  <a:pt x="15096" y="15483"/>
                  <a:pt x="16949" y="13321"/>
                </a:cubicBezTo>
                <a:cubicBezTo>
                  <a:pt x="17980" y="12118"/>
                  <a:pt x="18976" y="10902"/>
                  <a:pt x="19968" y="9687"/>
                </a:cubicBezTo>
                <a:cubicBezTo>
                  <a:pt x="20917" y="8523"/>
                  <a:pt x="21348" y="7283"/>
                  <a:pt x="21176" y="5984"/>
                </a:cubicBezTo>
                <a:cubicBezTo>
                  <a:pt x="20988" y="4569"/>
                  <a:pt x="20121" y="3318"/>
                  <a:pt x="18614" y="2247"/>
                </a:cubicBezTo>
                <a:cubicBezTo>
                  <a:pt x="17034" y="1125"/>
                  <a:pt x="15052" y="389"/>
                  <a:pt x="12687" y="119"/>
                </a:cubicBezTo>
                <a:cubicBezTo>
                  <a:pt x="11801" y="17"/>
                  <a:pt x="10940" y="-13"/>
                  <a:pt x="10107" y="5"/>
                </a:cubicBezTo>
                <a:close/>
                <a:moveTo>
                  <a:pt x="10601" y="2700"/>
                </a:moveTo>
                <a:cubicBezTo>
                  <a:pt x="12063" y="2700"/>
                  <a:pt x="13528" y="3052"/>
                  <a:pt x="14644" y="3742"/>
                </a:cubicBezTo>
                <a:cubicBezTo>
                  <a:pt x="16876" y="5123"/>
                  <a:pt x="16876" y="7354"/>
                  <a:pt x="14644" y="8735"/>
                </a:cubicBezTo>
                <a:cubicBezTo>
                  <a:pt x="12413" y="10117"/>
                  <a:pt x="8807" y="10116"/>
                  <a:pt x="6576" y="8735"/>
                </a:cubicBezTo>
                <a:cubicBezTo>
                  <a:pt x="4344" y="7354"/>
                  <a:pt x="4344" y="5123"/>
                  <a:pt x="6576" y="3742"/>
                </a:cubicBezTo>
                <a:cubicBezTo>
                  <a:pt x="7691" y="3051"/>
                  <a:pt x="9138" y="2700"/>
                  <a:pt x="10601" y="27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848" name="Rechteck"/>
          <p:cNvSpPr/>
          <p:nvPr/>
        </p:nvSpPr>
        <p:spPr>
          <a:xfrm>
            <a:off x="7941120" y="8857183"/>
            <a:ext cx="6477001" cy="1401630"/>
          </a:xfrm>
          <a:prstGeom prst="rect">
            <a:avLst/>
          </a:prstGeom>
          <a:solidFill>
            <a:srgbClr val="F8990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49" name="Shape 187"/>
          <p:cNvSpPr txBox="1"/>
          <p:nvPr/>
        </p:nvSpPr>
        <p:spPr>
          <a:xfrm>
            <a:off x="10601391" y="9131945"/>
            <a:ext cx="376283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Virtuelles </a:t>
            </a:r>
          </a:p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Scratching</a:t>
            </a:r>
          </a:p>
        </p:txBody>
      </p:sp>
      <p:sp>
        <p:nvSpPr>
          <p:cNvPr id="850" name="Form"/>
          <p:cNvSpPr/>
          <p:nvPr/>
        </p:nvSpPr>
        <p:spPr>
          <a:xfrm>
            <a:off x="8184359" y="9015186"/>
            <a:ext cx="1172336" cy="732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5" h="21307" extrusionOk="0">
                <a:moveTo>
                  <a:pt x="15699" y="8"/>
                </a:moveTo>
                <a:lnTo>
                  <a:pt x="6119" y="1519"/>
                </a:lnTo>
                <a:cubicBezTo>
                  <a:pt x="5577" y="1605"/>
                  <a:pt x="5178" y="2384"/>
                  <a:pt x="5231" y="3250"/>
                </a:cubicBezTo>
                <a:cubicBezTo>
                  <a:pt x="5283" y="4084"/>
                  <a:pt x="5732" y="4678"/>
                  <a:pt x="6249" y="4646"/>
                </a:cubicBezTo>
                <a:cubicBezTo>
                  <a:pt x="5947" y="4986"/>
                  <a:pt x="5771" y="5572"/>
                  <a:pt x="5838" y="6192"/>
                </a:cubicBezTo>
                <a:cubicBezTo>
                  <a:pt x="5883" y="6615"/>
                  <a:pt x="6033" y="6975"/>
                  <a:pt x="6235" y="7207"/>
                </a:cubicBezTo>
                <a:cubicBezTo>
                  <a:pt x="5946" y="7570"/>
                  <a:pt x="5789" y="8165"/>
                  <a:pt x="5874" y="8776"/>
                </a:cubicBezTo>
                <a:cubicBezTo>
                  <a:pt x="5991" y="9626"/>
                  <a:pt x="6519" y="10164"/>
                  <a:pt x="7051" y="9976"/>
                </a:cubicBezTo>
                <a:lnTo>
                  <a:pt x="8040" y="9630"/>
                </a:lnTo>
                <a:cubicBezTo>
                  <a:pt x="7737" y="10008"/>
                  <a:pt x="7587" y="10661"/>
                  <a:pt x="7693" y="11292"/>
                </a:cubicBezTo>
                <a:cubicBezTo>
                  <a:pt x="7835" y="12132"/>
                  <a:pt x="8380" y="12625"/>
                  <a:pt x="8906" y="12399"/>
                </a:cubicBezTo>
                <a:lnTo>
                  <a:pt x="9296" y="12238"/>
                </a:lnTo>
                <a:cubicBezTo>
                  <a:pt x="9106" y="12644"/>
                  <a:pt x="9024" y="13177"/>
                  <a:pt x="9137" y="13691"/>
                </a:cubicBezTo>
                <a:cubicBezTo>
                  <a:pt x="9317" y="14513"/>
                  <a:pt x="9879" y="14937"/>
                  <a:pt x="10393" y="14649"/>
                </a:cubicBezTo>
                <a:lnTo>
                  <a:pt x="11758" y="13888"/>
                </a:lnTo>
                <a:cubicBezTo>
                  <a:pt x="11970" y="14455"/>
                  <a:pt x="12386" y="14778"/>
                  <a:pt x="12812" y="14626"/>
                </a:cubicBezTo>
                <a:lnTo>
                  <a:pt x="13476" y="14384"/>
                </a:lnTo>
                <a:cubicBezTo>
                  <a:pt x="13032" y="14709"/>
                  <a:pt x="12785" y="15499"/>
                  <a:pt x="12934" y="16264"/>
                </a:cubicBezTo>
                <a:cubicBezTo>
                  <a:pt x="13096" y="17095"/>
                  <a:pt x="13656" y="17562"/>
                  <a:pt x="14176" y="17303"/>
                </a:cubicBezTo>
                <a:lnTo>
                  <a:pt x="20637" y="14084"/>
                </a:lnTo>
                <a:cubicBezTo>
                  <a:pt x="21157" y="13825"/>
                  <a:pt x="21442" y="12942"/>
                  <a:pt x="21280" y="12111"/>
                </a:cubicBezTo>
                <a:cubicBezTo>
                  <a:pt x="21130" y="11342"/>
                  <a:pt x="20645" y="10907"/>
                  <a:pt x="20161" y="11049"/>
                </a:cubicBezTo>
                <a:cubicBezTo>
                  <a:pt x="20190" y="10833"/>
                  <a:pt x="20200" y="10610"/>
                  <a:pt x="20168" y="10380"/>
                </a:cubicBezTo>
                <a:cubicBezTo>
                  <a:pt x="20098" y="9877"/>
                  <a:pt x="19878" y="9504"/>
                  <a:pt x="19605" y="9307"/>
                </a:cubicBezTo>
                <a:cubicBezTo>
                  <a:pt x="19862" y="8892"/>
                  <a:pt x="19972" y="8279"/>
                  <a:pt x="19843" y="7692"/>
                </a:cubicBezTo>
                <a:cubicBezTo>
                  <a:pt x="19671" y="6905"/>
                  <a:pt x="19147" y="6493"/>
                  <a:pt x="18652" y="6711"/>
                </a:cubicBezTo>
                <a:cubicBezTo>
                  <a:pt x="18647" y="6664"/>
                  <a:pt x="18653" y="6619"/>
                  <a:pt x="18645" y="6573"/>
                </a:cubicBezTo>
                <a:cubicBezTo>
                  <a:pt x="18503" y="5732"/>
                  <a:pt x="17965" y="5239"/>
                  <a:pt x="17439" y="5465"/>
                </a:cubicBezTo>
                <a:lnTo>
                  <a:pt x="16905" y="5696"/>
                </a:lnTo>
                <a:cubicBezTo>
                  <a:pt x="16960" y="5433"/>
                  <a:pt x="16988" y="5156"/>
                  <a:pt x="16948" y="4865"/>
                </a:cubicBezTo>
                <a:cubicBezTo>
                  <a:pt x="16933" y="4757"/>
                  <a:pt x="16896" y="4674"/>
                  <a:pt x="16869" y="4577"/>
                </a:cubicBezTo>
                <a:cubicBezTo>
                  <a:pt x="17165" y="4235"/>
                  <a:pt x="17340" y="3656"/>
                  <a:pt x="17273" y="3042"/>
                </a:cubicBezTo>
                <a:cubicBezTo>
                  <a:pt x="17219" y="2538"/>
                  <a:pt x="17010" y="2154"/>
                  <a:pt x="16746" y="1935"/>
                </a:cubicBezTo>
                <a:cubicBezTo>
                  <a:pt x="16771" y="1768"/>
                  <a:pt x="16786" y="1596"/>
                  <a:pt x="16775" y="1415"/>
                </a:cubicBezTo>
                <a:cubicBezTo>
                  <a:pt x="16721" y="549"/>
                  <a:pt x="16241" y="-78"/>
                  <a:pt x="15699" y="8"/>
                </a:cubicBezTo>
                <a:close/>
                <a:moveTo>
                  <a:pt x="9238" y="1681"/>
                </a:moveTo>
                <a:cubicBezTo>
                  <a:pt x="9517" y="1681"/>
                  <a:pt x="9790" y="1859"/>
                  <a:pt x="10003" y="2200"/>
                </a:cubicBezTo>
                <a:cubicBezTo>
                  <a:pt x="10430" y="2882"/>
                  <a:pt x="10430" y="3976"/>
                  <a:pt x="10003" y="4657"/>
                </a:cubicBezTo>
                <a:cubicBezTo>
                  <a:pt x="9577" y="5339"/>
                  <a:pt x="8885" y="5339"/>
                  <a:pt x="8458" y="4657"/>
                </a:cubicBezTo>
                <a:cubicBezTo>
                  <a:pt x="8032" y="3976"/>
                  <a:pt x="8032" y="2882"/>
                  <a:pt x="8458" y="2200"/>
                </a:cubicBezTo>
                <a:cubicBezTo>
                  <a:pt x="8672" y="1859"/>
                  <a:pt x="8958" y="1681"/>
                  <a:pt x="9238" y="1681"/>
                </a:cubicBezTo>
                <a:close/>
                <a:moveTo>
                  <a:pt x="2445" y="3377"/>
                </a:moveTo>
                <a:cubicBezTo>
                  <a:pt x="2245" y="3377"/>
                  <a:pt x="2041" y="3491"/>
                  <a:pt x="1889" y="3734"/>
                </a:cubicBezTo>
                <a:cubicBezTo>
                  <a:pt x="1584" y="4222"/>
                  <a:pt x="1584" y="5012"/>
                  <a:pt x="1889" y="5500"/>
                </a:cubicBezTo>
                <a:cubicBezTo>
                  <a:pt x="2194" y="5987"/>
                  <a:pt x="2688" y="5987"/>
                  <a:pt x="2993" y="5500"/>
                </a:cubicBezTo>
                <a:cubicBezTo>
                  <a:pt x="3298" y="5012"/>
                  <a:pt x="3298" y="4222"/>
                  <a:pt x="2993" y="3734"/>
                </a:cubicBezTo>
                <a:cubicBezTo>
                  <a:pt x="2841" y="3491"/>
                  <a:pt x="2644" y="3377"/>
                  <a:pt x="2445" y="3377"/>
                </a:cubicBezTo>
                <a:close/>
                <a:moveTo>
                  <a:pt x="11101" y="5165"/>
                </a:moveTo>
                <a:cubicBezTo>
                  <a:pt x="11340" y="5165"/>
                  <a:pt x="11575" y="5300"/>
                  <a:pt x="11758" y="5592"/>
                </a:cubicBezTo>
                <a:cubicBezTo>
                  <a:pt x="12123" y="6177"/>
                  <a:pt x="12124" y="7130"/>
                  <a:pt x="11758" y="7715"/>
                </a:cubicBezTo>
                <a:cubicBezTo>
                  <a:pt x="11392" y="8300"/>
                  <a:pt x="10802" y="8300"/>
                  <a:pt x="10436" y="7715"/>
                </a:cubicBezTo>
                <a:cubicBezTo>
                  <a:pt x="10070" y="7130"/>
                  <a:pt x="10070" y="6177"/>
                  <a:pt x="10436" y="5592"/>
                </a:cubicBezTo>
                <a:cubicBezTo>
                  <a:pt x="10619" y="5300"/>
                  <a:pt x="10861" y="5165"/>
                  <a:pt x="11101" y="5165"/>
                </a:cubicBezTo>
                <a:close/>
                <a:moveTo>
                  <a:pt x="4430" y="5650"/>
                </a:moveTo>
                <a:cubicBezTo>
                  <a:pt x="4190" y="5650"/>
                  <a:pt x="3941" y="5796"/>
                  <a:pt x="3758" y="6088"/>
                </a:cubicBezTo>
                <a:cubicBezTo>
                  <a:pt x="3393" y="6673"/>
                  <a:pt x="3393" y="7626"/>
                  <a:pt x="3758" y="8211"/>
                </a:cubicBezTo>
                <a:cubicBezTo>
                  <a:pt x="4124" y="8796"/>
                  <a:pt x="4721" y="8796"/>
                  <a:pt x="5087" y="8211"/>
                </a:cubicBezTo>
                <a:cubicBezTo>
                  <a:pt x="5453" y="7626"/>
                  <a:pt x="5453" y="6673"/>
                  <a:pt x="5087" y="6088"/>
                </a:cubicBezTo>
                <a:cubicBezTo>
                  <a:pt x="4904" y="5796"/>
                  <a:pt x="4670" y="5650"/>
                  <a:pt x="4430" y="5650"/>
                </a:cubicBezTo>
                <a:close/>
                <a:moveTo>
                  <a:pt x="7780" y="6100"/>
                </a:moveTo>
                <a:cubicBezTo>
                  <a:pt x="8019" y="6100"/>
                  <a:pt x="8254" y="6234"/>
                  <a:pt x="8437" y="6527"/>
                </a:cubicBezTo>
                <a:cubicBezTo>
                  <a:pt x="8803" y="7111"/>
                  <a:pt x="8803" y="8053"/>
                  <a:pt x="8437" y="8638"/>
                </a:cubicBezTo>
                <a:cubicBezTo>
                  <a:pt x="8071" y="9223"/>
                  <a:pt x="7481" y="9223"/>
                  <a:pt x="7115" y="8638"/>
                </a:cubicBezTo>
                <a:cubicBezTo>
                  <a:pt x="6750" y="8053"/>
                  <a:pt x="6750" y="7111"/>
                  <a:pt x="7115" y="6527"/>
                </a:cubicBezTo>
                <a:cubicBezTo>
                  <a:pt x="7298" y="6234"/>
                  <a:pt x="7540" y="6100"/>
                  <a:pt x="7780" y="6100"/>
                </a:cubicBezTo>
                <a:close/>
                <a:moveTo>
                  <a:pt x="1614" y="9203"/>
                </a:moveTo>
                <a:cubicBezTo>
                  <a:pt x="1200" y="9203"/>
                  <a:pt x="789" y="9460"/>
                  <a:pt x="474" y="9965"/>
                </a:cubicBezTo>
                <a:cubicBezTo>
                  <a:pt x="-158" y="10974"/>
                  <a:pt x="-158" y="12613"/>
                  <a:pt x="474" y="13622"/>
                </a:cubicBezTo>
                <a:cubicBezTo>
                  <a:pt x="1105" y="14632"/>
                  <a:pt x="2131" y="14632"/>
                  <a:pt x="2762" y="13622"/>
                </a:cubicBezTo>
                <a:cubicBezTo>
                  <a:pt x="3394" y="12613"/>
                  <a:pt x="3394" y="10974"/>
                  <a:pt x="2762" y="9965"/>
                </a:cubicBezTo>
                <a:cubicBezTo>
                  <a:pt x="2446" y="9460"/>
                  <a:pt x="2028" y="9203"/>
                  <a:pt x="1614" y="9203"/>
                </a:cubicBezTo>
                <a:close/>
                <a:moveTo>
                  <a:pt x="10451" y="9826"/>
                </a:moveTo>
                <a:cubicBezTo>
                  <a:pt x="10744" y="9826"/>
                  <a:pt x="11036" y="10011"/>
                  <a:pt x="11259" y="10369"/>
                </a:cubicBezTo>
                <a:cubicBezTo>
                  <a:pt x="11707" y="11084"/>
                  <a:pt x="11707" y="12238"/>
                  <a:pt x="11259" y="12953"/>
                </a:cubicBezTo>
                <a:cubicBezTo>
                  <a:pt x="10812" y="13668"/>
                  <a:pt x="10090" y="13668"/>
                  <a:pt x="9642" y="12953"/>
                </a:cubicBezTo>
                <a:cubicBezTo>
                  <a:pt x="9195" y="12238"/>
                  <a:pt x="9195" y="11084"/>
                  <a:pt x="9642" y="10369"/>
                </a:cubicBezTo>
                <a:cubicBezTo>
                  <a:pt x="9866" y="10011"/>
                  <a:pt x="10158" y="9826"/>
                  <a:pt x="10451" y="9826"/>
                </a:cubicBezTo>
                <a:close/>
                <a:moveTo>
                  <a:pt x="6199" y="11269"/>
                </a:moveTo>
                <a:cubicBezTo>
                  <a:pt x="5959" y="11269"/>
                  <a:pt x="5717" y="11415"/>
                  <a:pt x="5534" y="11707"/>
                </a:cubicBezTo>
                <a:cubicBezTo>
                  <a:pt x="5168" y="12292"/>
                  <a:pt x="5168" y="13245"/>
                  <a:pt x="5534" y="13830"/>
                </a:cubicBezTo>
                <a:cubicBezTo>
                  <a:pt x="5900" y="14415"/>
                  <a:pt x="6497" y="14415"/>
                  <a:pt x="6863" y="13830"/>
                </a:cubicBezTo>
                <a:cubicBezTo>
                  <a:pt x="7229" y="13245"/>
                  <a:pt x="7229" y="12292"/>
                  <a:pt x="6863" y="11707"/>
                </a:cubicBezTo>
                <a:cubicBezTo>
                  <a:pt x="6680" y="11415"/>
                  <a:pt x="6438" y="11269"/>
                  <a:pt x="6199" y="11269"/>
                </a:cubicBezTo>
                <a:close/>
                <a:moveTo>
                  <a:pt x="4257" y="14395"/>
                </a:moveTo>
                <a:cubicBezTo>
                  <a:pt x="4057" y="14395"/>
                  <a:pt x="3860" y="14509"/>
                  <a:pt x="3708" y="14753"/>
                </a:cubicBezTo>
                <a:cubicBezTo>
                  <a:pt x="3403" y="15240"/>
                  <a:pt x="3403" y="16031"/>
                  <a:pt x="3708" y="16518"/>
                </a:cubicBezTo>
                <a:cubicBezTo>
                  <a:pt x="4013" y="17006"/>
                  <a:pt x="4507" y="17006"/>
                  <a:pt x="4812" y="16518"/>
                </a:cubicBezTo>
                <a:cubicBezTo>
                  <a:pt x="5118" y="16031"/>
                  <a:pt x="5118" y="15240"/>
                  <a:pt x="4812" y="14753"/>
                </a:cubicBezTo>
                <a:cubicBezTo>
                  <a:pt x="4660" y="14509"/>
                  <a:pt x="4457" y="14395"/>
                  <a:pt x="4257" y="14395"/>
                </a:cubicBezTo>
                <a:close/>
                <a:moveTo>
                  <a:pt x="8429" y="14522"/>
                </a:moveTo>
                <a:cubicBezTo>
                  <a:pt x="8230" y="14522"/>
                  <a:pt x="8026" y="14648"/>
                  <a:pt x="7874" y="14891"/>
                </a:cubicBezTo>
                <a:cubicBezTo>
                  <a:pt x="7568" y="15379"/>
                  <a:pt x="7568" y="16169"/>
                  <a:pt x="7874" y="16657"/>
                </a:cubicBezTo>
                <a:cubicBezTo>
                  <a:pt x="8179" y="17144"/>
                  <a:pt x="8673" y="17144"/>
                  <a:pt x="8978" y="16657"/>
                </a:cubicBezTo>
                <a:cubicBezTo>
                  <a:pt x="9283" y="16169"/>
                  <a:pt x="9283" y="15379"/>
                  <a:pt x="8978" y="14891"/>
                </a:cubicBezTo>
                <a:cubicBezTo>
                  <a:pt x="8826" y="14648"/>
                  <a:pt x="8629" y="14522"/>
                  <a:pt x="8429" y="14522"/>
                </a:cubicBezTo>
                <a:close/>
                <a:moveTo>
                  <a:pt x="6199" y="16887"/>
                </a:moveTo>
                <a:cubicBezTo>
                  <a:pt x="5845" y="16887"/>
                  <a:pt x="5494" y="17103"/>
                  <a:pt x="5224" y="17534"/>
                </a:cubicBezTo>
                <a:cubicBezTo>
                  <a:pt x="4685" y="18395"/>
                  <a:pt x="4685" y="19799"/>
                  <a:pt x="5224" y="20660"/>
                </a:cubicBezTo>
                <a:cubicBezTo>
                  <a:pt x="5763" y="21522"/>
                  <a:pt x="6641" y="21522"/>
                  <a:pt x="7180" y="20660"/>
                </a:cubicBezTo>
                <a:cubicBezTo>
                  <a:pt x="7720" y="19799"/>
                  <a:pt x="7720" y="18395"/>
                  <a:pt x="7180" y="17534"/>
                </a:cubicBezTo>
                <a:cubicBezTo>
                  <a:pt x="6911" y="17103"/>
                  <a:pt x="6552" y="16887"/>
                  <a:pt x="6199" y="1688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51" name="Form"/>
          <p:cNvSpPr/>
          <p:nvPr/>
        </p:nvSpPr>
        <p:spPr>
          <a:xfrm rot="21250688">
            <a:off x="9336311" y="9394331"/>
            <a:ext cx="679615" cy="750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79" h="21442" extrusionOk="0">
                <a:moveTo>
                  <a:pt x="1337" y="1"/>
                </a:moveTo>
                <a:cubicBezTo>
                  <a:pt x="1158" y="6"/>
                  <a:pt x="977" y="45"/>
                  <a:pt x="803" y="120"/>
                </a:cubicBezTo>
                <a:cubicBezTo>
                  <a:pt x="111" y="421"/>
                  <a:pt x="-192" y="1194"/>
                  <a:pt x="127" y="1848"/>
                </a:cubicBezTo>
                <a:lnTo>
                  <a:pt x="7225" y="16387"/>
                </a:lnTo>
                <a:lnTo>
                  <a:pt x="7038" y="16339"/>
                </a:lnTo>
                <a:cubicBezTo>
                  <a:pt x="6896" y="16302"/>
                  <a:pt x="6753" y="16288"/>
                  <a:pt x="6613" y="16284"/>
                </a:cubicBezTo>
                <a:lnTo>
                  <a:pt x="4476" y="11908"/>
                </a:lnTo>
                <a:cubicBezTo>
                  <a:pt x="4157" y="11255"/>
                  <a:pt x="3337" y="10968"/>
                  <a:pt x="2645" y="11269"/>
                </a:cubicBezTo>
                <a:cubicBezTo>
                  <a:pt x="1952" y="11570"/>
                  <a:pt x="1649" y="12344"/>
                  <a:pt x="1968" y="12998"/>
                </a:cubicBezTo>
                <a:lnTo>
                  <a:pt x="4752" y="18701"/>
                </a:lnTo>
                <a:cubicBezTo>
                  <a:pt x="4909" y="19022"/>
                  <a:pt x="5186" y="19252"/>
                  <a:pt x="5510" y="19370"/>
                </a:cubicBezTo>
                <a:cubicBezTo>
                  <a:pt x="5680" y="19485"/>
                  <a:pt x="5869" y="19578"/>
                  <a:pt x="6083" y="19633"/>
                </a:cubicBezTo>
                <a:lnTo>
                  <a:pt x="11685" y="21078"/>
                </a:lnTo>
                <a:cubicBezTo>
                  <a:pt x="13165" y="21585"/>
                  <a:pt x="14841" y="21582"/>
                  <a:pt x="16394" y="20949"/>
                </a:cubicBezTo>
                <a:cubicBezTo>
                  <a:pt x="16610" y="20866"/>
                  <a:pt x="16697" y="20828"/>
                  <a:pt x="16697" y="20828"/>
                </a:cubicBezTo>
                <a:cubicBezTo>
                  <a:pt x="16697" y="20828"/>
                  <a:pt x="16784" y="20791"/>
                  <a:pt x="16991" y="20690"/>
                </a:cubicBezTo>
                <a:cubicBezTo>
                  <a:pt x="20060" y="19272"/>
                  <a:pt x="21408" y="15830"/>
                  <a:pt x="20053" y="12871"/>
                </a:cubicBezTo>
                <a:cubicBezTo>
                  <a:pt x="19965" y="12667"/>
                  <a:pt x="19925" y="12585"/>
                  <a:pt x="19925" y="12585"/>
                </a:cubicBezTo>
                <a:lnTo>
                  <a:pt x="18715" y="10108"/>
                </a:lnTo>
                <a:cubicBezTo>
                  <a:pt x="18715" y="10108"/>
                  <a:pt x="18676" y="10025"/>
                  <a:pt x="18569" y="9830"/>
                </a:cubicBezTo>
                <a:cubicBezTo>
                  <a:pt x="18494" y="9686"/>
                  <a:pt x="18412" y="9548"/>
                  <a:pt x="18327" y="9412"/>
                </a:cubicBezTo>
                <a:lnTo>
                  <a:pt x="16490" y="5647"/>
                </a:lnTo>
                <a:cubicBezTo>
                  <a:pt x="16250" y="5157"/>
                  <a:pt x="15730" y="4874"/>
                  <a:pt x="15192" y="4890"/>
                </a:cubicBezTo>
                <a:cubicBezTo>
                  <a:pt x="15012" y="4895"/>
                  <a:pt x="14831" y="4934"/>
                  <a:pt x="14658" y="5009"/>
                </a:cubicBezTo>
                <a:cubicBezTo>
                  <a:pt x="13965" y="5310"/>
                  <a:pt x="13662" y="6083"/>
                  <a:pt x="13981" y="6737"/>
                </a:cubicBezTo>
                <a:lnTo>
                  <a:pt x="14353" y="7502"/>
                </a:lnTo>
                <a:lnTo>
                  <a:pt x="13890" y="7702"/>
                </a:lnTo>
                <a:lnTo>
                  <a:pt x="12954" y="5784"/>
                </a:lnTo>
                <a:cubicBezTo>
                  <a:pt x="12635" y="5131"/>
                  <a:pt x="11814" y="4845"/>
                  <a:pt x="11121" y="5146"/>
                </a:cubicBezTo>
                <a:cubicBezTo>
                  <a:pt x="10428" y="5447"/>
                  <a:pt x="10126" y="6221"/>
                  <a:pt x="10445" y="6874"/>
                </a:cubicBezTo>
                <a:lnTo>
                  <a:pt x="11380" y="8788"/>
                </a:lnTo>
                <a:lnTo>
                  <a:pt x="10802" y="9038"/>
                </a:lnTo>
                <a:cubicBezTo>
                  <a:pt x="10787" y="8998"/>
                  <a:pt x="10777" y="8957"/>
                  <a:pt x="10758" y="8919"/>
                </a:cubicBezTo>
                <a:lnTo>
                  <a:pt x="9562" y="6470"/>
                </a:lnTo>
                <a:cubicBezTo>
                  <a:pt x="9243" y="5816"/>
                  <a:pt x="8424" y="5531"/>
                  <a:pt x="7731" y="5831"/>
                </a:cubicBezTo>
                <a:cubicBezTo>
                  <a:pt x="7038" y="6132"/>
                  <a:pt x="6735" y="6906"/>
                  <a:pt x="7054" y="7559"/>
                </a:cubicBezTo>
                <a:lnTo>
                  <a:pt x="8250" y="10009"/>
                </a:lnTo>
                <a:cubicBezTo>
                  <a:pt x="8268" y="10047"/>
                  <a:pt x="8293" y="10078"/>
                  <a:pt x="8314" y="10113"/>
                </a:cubicBezTo>
                <a:lnTo>
                  <a:pt x="7396" y="10509"/>
                </a:lnTo>
                <a:lnTo>
                  <a:pt x="2636" y="758"/>
                </a:lnTo>
                <a:cubicBezTo>
                  <a:pt x="2397" y="268"/>
                  <a:pt x="1875" y="-15"/>
                  <a:pt x="1337" y="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239DBC00-9688-460E-814C-E5D16DAF9E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192" y="677588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ruppieren"/>
          <p:cNvGrpSpPr/>
          <p:nvPr/>
        </p:nvGrpSpPr>
        <p:grpSpPr>
          <a:xfrm>
            <a:off x="12563179" y="2550938"/>
            <a:ext cx="8836818" cy="9284631"/>
            <a:chOff x="0" y="0"/>
            <a:chExt cx="8836816" cy="9284629"/>
          </a:xfrm>
        </p:grpSpPr>
        <p:sp>
          <p:nvSpPr>
            <p:cNvPr id="853" name="Linie"/>
            <p:cNvSpPr/>
            <p:nvPr/>
          </p:nvSpPr>
          <p:spPr>
            <a:xfrm rot="10800000">
              <a:off x="0" y="-1"/>
              <a:ext cx="383596" cy="381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54" name="Linie"/>
            <p:cNvSpPr/>
            <p:nvPr/>
          </p:nvSpPr>
          <p:spPr>
            <a:xfrm rot="10800000" flipH="1">
              <a:off x="8453221" y="0"/>
              <a:ext cx="383596" cy="38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55" name="Linie"/>
            <p:cNvSpPr/>
            <p:nvPr/>
          </p:nvSpPr>
          <p:spPr>
            <a:xfrm flipH="1">
              <a:off x="0" y="8903334"/>
              <a:ext cx="383596" cy="38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56" name="Linie"/>
            <p:cNvSpPr/>
            <p:nvPr/>
          </p:nvSpPr>
          <p:spPr>
            <a:xfrm>
              <a:off x="8453221" y="8903334"/>
              <a:ext cx="383596" cy="38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859" name="Shape 174"/>
          <p:cNvSpPr txBox="1"/>
          <p:nvPr/>
        </p:nvSpPr>
        <p:spPr>
          <a:xfrm>
            <a:off x="931830" y="884074"/>
            <a:ext cx="22520340" cy="80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Beispiel: Videointegration</a:t>
            </a:r>
          </a:p>
        </p:txBody>
      </p:sp>
      <p:pic>
        <p:nvPicPr>
          <p:cNvPr id="860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rcRect r="9646"/>
          <a:stretch>
            <a:fillRect/>
          </a:stretch>
        </p:blipFill>
        <p:spPr>
          <a:xfrm>
            <a:off x="12759351" y="4077983"/>
            <a:ext cx="8444312" cy="62305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71" name="Gruppieren"/>
          <p:cNvGrpSpPr/>
          <p:nvPr/>
        </p:nvGrpSpPr>
        <p:grpSpPr>
          <a:xfrm>
            <a:off x="5154229" y="2561903"/>
            <a:ext cx="4381960" cy="2606644"/>
            <a:chOff x="0" y="0"/>
            <a:chExt cx="4381958" cy="2606643"/>
          </a:xfrm>
        </p:grpSpPr>
        <p:grpSp>
          <p:nvGrpSpPr>
            <p:cNvPr id="867" name="Gruppieren"/>
            <p:cNvGrpSpPr/>
            <p:nvPr/>
          </p:nvGrpSpPr>
          <p:grpSpPr>
            <a:xfrm>
              <a:off x="3117017" y="0"/>
              <a:ext cx="1264942" cy="2606644"/>
              <a:chOff x="0" y="0"/>
              <a:chExt cx="1264941" cy="2606643"/>
            </a:xfrm>
          </p:grpSpPr>
          <p:sp>
            <p:nvSpPr>
              <p:cNvPr id="861" name="Form"/>
              <p:cNvSpPr/>
              <p:nvPr/>
            </p:nvSpPr>
            <p:spPr>
              <a:xfrm>
                <a:off x="-1" y="0"/>
                <a:ext cx="1264943" cy="2606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31" y="0"/>
                    </a:moveTo>
                    <a:cubicBezTo>
                      <a:pt x="2587" y="0"/>
                      <a:pt x="2058" y="1"/>
                      <a:pt x="1500" y="86"/>
                    </a:cubicBezTo>
                    <a:cubicBezTo>
                      <a:pt x="886" y="195"/>
                      <a:pt x="402" y="430"/>
                      <a:pt x="178" y="728"/>
                    </a:cubicBezTo>
                    <a:cubicBezTo>
                      <a:pt x="0" y="1001"/>
                      <a:pt x="0" y="1257"/>
                      <a:pt x="0" y="1762"/>
                    </a:cubicBezTo>
                    <a:lnTo>
                      <a:pt x="0" y="19830"/>
                    </a:lnTo>
                    <a:cubicBezTo>
                      <a:pt x="0" y="20343"/>
                      <a:pt x="0" y="20599"/>
                      <a:pt x="178" y="20872"/>
                    </a:cubicBezTo>
                    <a:cubicBezTo>
                      <a:pt x="402" y="21170"/>
                      <a:pt x="886" y="21405"/>
                      <a:pt x="1500" y="21514"/>
                    </a:cubicBezTo>
                    <a:cubicBezTo>
                      <a:pt x="2062" y="21600"/>
                      <a:pt x="2590" y="21600"/>
                      <a:pt x="3631" y="21600"/>
                    </a:cubicBezTo>
                    <a:lnTo>
                      <a:pt x="17953" y="21600"/>
                    </a:lnTo>
                    <a:cubicBezTo>
                      <a:pt x="19010" y="21600"/>
                      <a:pt x="19538" y="21600"/>
                      <a:pt x="20100" y="21514"/>
                    </a:cubicBezTo>
                    <a:cubicBezTo>
                      <a:pt x="20714" y="21405"/>
                      <a:pt x="21198" y="21170"/>
                      <a:pt x="21422" y="20872"/>
                    </a:cubicBezTo>
                    <a:cubicBezTo>
                      <a:pt x="21600" y="20599"/>
                      <a:pt x="21600" y="20343"/>
                      <a:pt x="21600" y="19838"/>
                    </a:cubicBezTo>
                    <a:lnTo>
                      <a:pt x="21600" y="1770"/>
                    </a:lnTo>
                    <a:cubicBezTo>
                      <a:pt x="21600" y="1257"/>
                      <a:pt x="21600" y="1001"/>
                      <a:pt x="21422" y="728"/>
                    </a:cubicBezTo>
                    <a:cubicBezTo>
                      <a:pt x="21198" y="430"/>
                      <a:pt x="20714" y="195"/>
                      <a:pt x="20100" y="86"/>
                    </a:cubicBezTo>
                    <a:cubicBezTo>
                      <a:pt x="19538" y="0"/>
                      <a:pt x="19010" y="0"/>
                      <a:pt x="17969" y="0"/>
                    </a:cubicBezTo>
                    <a:lnTo>
                      <a:pt x="3647" y="0"/>
                    </a:lnTo>
                    <a:lnTo>
                      <a:pt x="3631" y="0"/>
                    </a:lnTo>
                    <a:close/>
                    <a:moveTo>
                      <a:pt x="7696" y="802"/>
                    </a:moveTo>
                    <a:lnTo>
                      <a:pt x="13907" y="802"/>
                    </a:lnTo>
                    <a:cubicBezTo>
                      <a:pt x="14209" y="802"/>
                      <a:pt x="14455" y="921"/>
                      <a:pt x="14455" y="1068"/>
                    </a:cubicBezTo>
                    <a:cubicBezTo>
                      <a:pt x="14455" y="1215"/>
                      <a:pt x="14209" y="1334"/>
                      <a:pt x="13907" y="1334"/>
                    </a:cubicBezTo>
                    <a:lnTo>
                      <a:pt x="7696" y="1334"/>
                    </a:lnTo>
                    <a:cubicBezTo>
                      <a:pt x="7393" y="1334"/>
                      <a:pt x="7147" y="1215"/>
                      <a:pt x="7147" y="1068"/>
                    </a:cubicBezTo>
                    <a:cubicBezTo>
                      <a:pt x="7147" y="921"/>
                      <a:pt x="7393" y="802"/>
                      <a:pt x="7696" y="802"/>
                    </a:cubicBezTo>
                    <a:close/>
                    <a:moveTo>
                      <a:pt x="1959" y="2421"/>
                    </a:moveTo>
                    <a:lnTo>
                      <a:pt x="19641" y="2421"/>
                    </a:lnTo>
                    <a:lnTo>
                      <a:pt x="19641" y="17546"/>
                    </a:lnTo>
                    <a:lnTo>
                      <a:pt x="1959" y="17546"/>
                    </a:lnTo>
                    <a:lnTo>
                      <a:pt x="1959" y="2421"/>
                    </a:lnTo>
                    <a:close/>
                    <a:moveTo>
                      <a:pt x="10801" y="18632"/>
                    </a:moveTo>
                    <a:cubicBezTo>
                      <a:pt x="11365" y="18632"/>
                      <a:pt x="11926" y="18737"/>
                      <a:pt x="12356" y="18946"/>
                    </a:cubicBezTo>
                    <a:cubicBezTo>
                      <a:pt x="13216" y="19363"/>
                      <a:pt x="13216" y="20040"/>
                      <a:pt x="12356" y="20458"/>
                    </a:cubicBezTo>
                    <a:cubicBezTo>
                      <a:pt x="11496" y="20875"/>
                      <a:pt x="10104" y="20875"/>
                      <a:pt x="9244" y="20458"/>
                    </a:cubicBezTo>
                    <a:cubicBezTo>
                      <a:pt x="8384" y="20040"/>
                      <a:pt x="8384" y="19363"/>
                      <a:pt x="9244" y="18946"/>
                    </a:cubicBezTo>
                    <a:cubicBezTo>
                      <a:pt x="9674" y="18737"/>
                      <a:pt x="10238" y="18632"/>
                      <a:pt x="10801" y="18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862" name="Admented_Logo.png" descr="Admented_Logo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5267" t="3074" r="3103" b="3403"/>
              <a:stretch>
                <a:fillRect/>
              </a:stretch>
            </p:blipFill>
            <p:spPr>
              <a:xfrm>
                <a:off x="345125" y="1164726"/>
                <a:ext cx="574676" cy="574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597" extrusionOk="0">
                    <a:moveTo>
                      <a:pt x="7367" y="0"/>
                    </a:moveTo>
                    <a:cubicBezTo>
                      <a:pt x="5247" y="0"/>
                      <a:pt x="4175" y="-1"/>
                      <a:pt x="3042" y="358"/>
                    </a:cubicBezTo>
                    <a:cubicBezTo>
                      <a:pt x="1796" y="812"/>
                      <a:pt x="812" y="1796"/>
                      <a:pt x="358" y="3043"/>
                    </a:cubicBezTo>
                    <a:cubicBezTo>
                      <a:pt x="-3" y="4182"/>
                      <a:pt x="0" y="5256"/>
                      <a:pt x="0" y="7368"/>
                    </a:cubicBezTo>
                    <a:lnTo>
                      <a:pt x="0" y="14184"/>
                    </a:lnTo>
                    <a:cubicBezTo>
                      <a:pt x="0" y="16329"/>
                      <a:pt x="-3" y="17415"/>
                      <a:pt x="358" y="18554"/>
                    </a:cubicBezTo>
                    <a:cubicBezTo>
                      <a:pt x="812" y="19801"/>
                      <a:pt x="1796" y="20770"/>
                      <a:pt x="3042" y="21224"/>
                    </a:cubicBezTo>
                    <a:cubicBezTo>
                      <a:pt x="4181" y="21585"/>
                      <a:pt x="5255" y="21597"/>
                      <a:pt x="7367" y="21597"/>
                    </a:cubicBezTo>
                    <a:lnTo>
                      <a:pt x="14197" y="21597"/>
                    </a:lnTo>
                    <a:cubicBezTo>
                      <a:pt x="16342" y="21597"/>
                      <a:pt x="17413" y="21585"/>
                      <a:pt x="18552" y="21224"/>
                    </a:cubicBezTo>
                    <a:cubicBezTo>
                      <a:pt x="19798" y="20770"/>
                      <a:pt x="20782" y="19801"/>
                      <a:pt x="21236" y="18554"/>
                    </a:cubicBezTo>
                    <a:cubicBezTo>
                      <a:pt x="21597" y="17415"/>
                      <a:pt x="21594" y="16341"/>
                      <a:pt x="21594" y="14229"/>
                    </a:cubicBezTo>
                    <a:lnTo>
                      <a:pt x="21594" y="7398"/>
                    </a:lnTo>
                    <a:cubicBezTo>
                      <a:pt x="21594" y="5253"/>
                      <a:pt x="21597" y="4182"/>
                      <a:pt x="21236" y="3043"/>
                    </a:cubicBezTo>
                    <a:cubicBezTo>
                      <a:pt x="20782" y="1796"/>
                      <a:pt x="19798" y="812"/>
                      <a:pt x="18552" y="358"/>
                    </a:cubicBezTo>
                    <a:cubicBezTo>
                      <a:pt x="17413" y="-3"/>
                      <a:pt x="16339" y="0"/>
                      <a:pt x="14227" y="0"/>
                    </a:cubicBezTo>
                    <a:lnTo>
                      <a:pt x="7397" y="0"/>
                    </a:lnTo>
                    <a:lnTo>
                      <a:pt x="7367" y="0"/>
                    </a:lnTo>
                    <a:close/>
                  </a:path>
                </a:pathLst>
              </a:custGeom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</p:pic>
          <p:grpSp>
            <p:nvGrpSpPr>
              <p:cNvPr id="865" name="Gruppieren"/>
              <p:cNvGrpSpPr/>
              <p:nvPr/>
            </p:nvGrpSpPr>
            <p:grpSpPr>
              <a:xfrm>
                <a:off x="342905" y="1841638"/>
                <a:ext cx="579131" cy="125120"/>
                <a:chOff x="0" y="0"/>
                <a:chExt cx="579129" cy="125118"/>
              </a:xfrm>
            </p:grpSpPr>
            <p:sp>
              <p:nvSpPr>
                <p:cNvPr id="863" name="Abgerundetes Rechteck"/>
                <p:cNvSpPr/>
                <p:nvPr/>
              </p:nvSpPr>
              <p:spPr>
                <a:xfrm>
                  <a:off x="0" y="0"/>
                  <a:ext cx="579130" cy="12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099" tIns="38099" rIns="38099" bIns="3809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64" name="Form"/>
                <p:cNvSpPr/>
                <p:nvPr/>
              </p:nvSpPr>
              <p:spPr>
                <a:xfrm>
                  <a:off x="0" y="62"/>
                  <a:ext cx="397166" cy="124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99" y="0"/>
                      </a:moveTo>
                      <a:cubicBezTo>
                        <a:pt x="1522" y="0"/>
                        <a:pt x="0" y="4835"/>
                        <a:pt x="0" y="10800"/>
                      </a:cubicBezTo>
                      <a:cubicBezTo>
                        <a:pt x="0" y="16765"/>
                        <a:pt x="1522" y="21600"/>
                        <a:pt x="3399" y="21600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33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099" tIns="38099" rIns="38099" bIns="3809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866" name="Pfeil"/>
              <p:cNvSpPr/>
              <p:nvPr/>
            </p:nvSpPr>
            <p:spPr>
              <a:xfrm rot="5400000">
                <a:off x="278005" y="448755"/>
                <a:ext cx="708932" cy="460596"/>
              </a:xfrm>
              <a:prstGeom prst="rightArrow">
                <a:avLst>
                  <a:gd name="adj1" fmla="val 45932"/>
                  <a:gd name="adj2" fmla="val 60104"/>
                </a:avLst>
              </a:prstGeom>
              <a:solidFill>
                <a:srgbClr val="3DA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70" name="Gruppieren"/>
            <p:cNvGrpSpPr/>
            <p:nvPr/>
          </p:nvGrpSpPr>
          <p:grpSpPr>
            <a:xfrm>
              <a:off x="-1" y="286175"/>
              <a:ext cx="2991646" cy="1832184"/>
              <a:chOff x="0" y="0"/>
              <a:chExt cx="2991644" cy="1832183"/>
            </a:xfrm>
          </p:grpSpPr>
          <p:pic>
            <p:nvPicPr>
              <p:cNvPr id="868" name="AppStore_GooglePlay.png" descr="AppStore_GooglePlay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1685" t="10435" r="52838" b="10364"/>
              <a:stretch>
                <a:fillRect/>
              </a:stretch>
            </p:blipFill>
            <p:spPr>
              <a:xfrm>
                <a:off x="0" y="-1"/>
                <a:ext cx="2991645" cy="856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2" extrusionOk="0">
                    <a:moveTo>
                      <a:pt x="1075" y="0"/>
                    </a:moveTo>
                    <a:cubicBezTo>
                      <a:pt x="766" y="0"/>
                      <a:pt x="609" y="-3"/>
                      <a:pt x="444" y="180"/>
                    </a:cubicBezTo>
                    <a:cubicBezTo>
                      <a:pt x="262" y="411"/>
                      <a:pt x="118" y="915"/>
                      <a:pt x="52" y="1551"/>
                    </a:cubicBezTo>
                    <a:cubicBezTo>
                      <a:pt x="-1" y="2132"/>
                      <a:pt x="0" y="2675"/>
                      <a:pt x="0" y="3752"/>
                    </a:cubicBezTo>
                    <a:lnTo>
                      <a:pt x="0" y="17820"/>
                    </a:lnTo>
                    <a:cubicBezTo>
                      <a:pt x="0" y="18913"/>
                      <a:pt x="-1" y="19460"/>
                      <a:pt x="52" y="20041"/>
                    </a:cubicBezTo>
                    <a:cubicBezTo>
                      <a:pt x="118" y="20677"/>
                      <a:pt x="262" y="21181"/>
                      <a:pt x="444" y="21412"/>
                    </a:cubicBezTo>
                    <a:cubicBezTo>
                      <a:pt x="611" y="21596"/>
                      <a:pt x="766" y="21592"/>
                      <a:pt x="1075" y="21592"/>
                    </a:cubicBezTo>
                    <a:lnTo>
                      <a:pt x="20519" y="21592"/>
                    </a:lnTo>
                    <a:cubicBezTo>
                      <a:pt x="20832" y="21592"/>
                      <a:pt x="20989" y="21596"/>
                      <a:pt x="21155" y="21412"/>
                    </a:cubicBezTo>
                    <a:cubicBezTo>
                      <a:pt x="21337" y="21181"/>
                      <a:pt x="21478" y="20677"/>
                      <a:pt x="21545" y="20041"/>
                    </a:cubicBezTo>
                    <a:cubicBezTo>
                      <a:pt x="21597" y="19460"/>
                      <a:pt x="21599" y="18917"/>
                      <a:pt x="21599" y="17840"/>
                    </a:cubicBezTo>
                    <a:lnTo>
                      <a:pt x="21599" y="3772"/>
                    </a:lnTo>
                    <a:cubicBezTo>
                      <a:pt x="21599" y="2679"/>
                      <a:pt x="21597" y="2132"/>
                      <a:pt x="21545" y="1551"/>
                    </a:cubicBezTo>
                    <a:cubicBezTo>
                      <a:pt x="21478" y="915"/>
                      <a:pt x="21337" y="411"/>
                      <a:pt x="21155" y="180"/>
                    </a:cubicBezTo>
                    <a:cubicBezTo>
                      <a:pt x="20989" y="-4"/>
                      <a:pt x="20830" y="0"/>
                      <a:pt x="20522" y="0"/>
                    </a:cubicBezTo>
                    <a:lnTo>
                      <a:pt x="1080" y="0"/>
                    </a:lnTo>
                    <a:lnTo>
                      <a:pt x="1075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69" name="AppStore_GooglePlay.png" descr="AppStore_GooglePlay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52826" t="10435" r="1696" b="10364"/>
              <a:stretch>
                <a:fillRect/>
              </a:stretch>
            </p:blipFill>
            <p:spPr>
              <a:xfrm>
                <a:off x="-1" y="975726"/>
                <a:ext cx="2991645" cy="856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2" extrusionOk="0">
                    <a:moveTo>
                      <a:pt x="1075" y="0"/>
                    </a:moveTo>
                    <a:cubicBezTo>
                      <a:pt x="766" y="0"/>
                      <a:pt x="609" y="-3"/>
                      <a:pt x="444" y="180"/>
                    </a:cubicBezTo>
                    <a:cubicBezTo>
                      <a:pt x="262" y="411"/>
                      <a:pt x="118" y="915"/>
                      <a:pt x="52" y="1551"/>
                    </a:cubicBezTo>
                    <a:cubicBezTo>
                      <a:pt x="-1" y="2132"/>
                      <a:pt x="0" y="2675"/>
                      <a:pt x="0" y="3752"/>
                    </a:cubicBezTo>
                    <a:lnTo>
                      <a:pt x="0" y="17820"/>
                    </a:lnTo>
                    <a:cubicBezTo>
                      <a:pt x="0" y="18913"/>
                      <a:pt x="-1" y="19460"/>
                      <a:pt x="52" y="20041"/>
                    </a:cubicBezTo>
                    <a:cubicBezTo>
                      <a:pt x="118" y="20677"/>
                      <a:pt x="262" y="21181"/>
                      <a:pt x="444" y="21412"/>
                    </a:cubicBezTo>
                    <a:cubicBezTo>
                      <a:pt x="611" y="21596"/>
                      <a:pt x="766" y="21592"/>
                      <a:pt x="1075" y="21592"/>
                    </a:cubicBezTo>
                    <a:lnTo>
                      <a:pt x="20519" y="21592"/>
                    </a:lnTo>
                    <a:cubicBezTo>
                      <a:pt x="20832" y="21592"/>
                      <a:pt x="20989" y="21596"/>
                      <a:pt x="21155" y="21412"/>
                    </a:cubicBezTo>
                    <a:cubicBezTo>
                      <a:pt x="21337" y="21181"/>
                      <a:pt x="21478" y="20677"/>
                      <a:pt x="21545" y="20041"/>
                    </a:cubicBezTo>
                    <a:cubicBezTo>
                      <a:pt x="21597" y="19460"/>
                      <a:pt x="21599" y="18917"/>
                      <a:pt x="21599" y="17840"/>
                    </a:cubicBezTo>
                    <a:lnTo>
                      <a:pt x="21599" y="3772"/>
                    </a:lnTo>
                    <a:cubicBezTo>
                      <a:pt x="21599" y="2679"/>
                      <a:pt x="21597" y="2132"/>
                      <a:pt x="21545" y="1551"/>
                    </a:cubicBezTo>
                    <a:cubicBezTo>
                      <a:pt x="21478" y="915"/>
                      <a:pt x="21337" y="411"/>
                      <a:pt x="21155" y="180"/>
                    </a:cubicBezTo>
                    <a:cubicBezTo>
                      <a:pt x="20989" y="-4"/>
                      <a:pt x="20830" y="0"/>
                      <a:pt x="20522" y="0"/>
                    </a:cubicBezTo>
                    <a:lnTo>
                      <a:pt x="1080" y="0"/>
                    </a:lnTo>
                    <a:lnTo>
                      <a:pt x="1075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879" name="Gruppieren"/>
          <p:cNvGrpSpPr/>
          <p:nvPr/>
        </p:nvGrpSpPr>
        <p:grpSpPr>
          <a:xfrm>
            <a:off x="7876719" y="6455214"/>
            <a:ext cx="2100920" cy="3028522"/>
            <a:chOff x="0" y="0"/>
            <a:chExt cx="2100918" cy="3028521"/>
          </a:xfrm>
        </p:grpSpPr>
        <p:grpSp>
          <p:nvGrpSpPr>
            <p:cNvPr id="874" name="Gruppieren"/>
            <p:cNvGrpSpPr/>
            <p:nvPr/>
          </p:nvGrpSpPr>
          <p:grpSpPr>
            <a:xfrm>
              <a:off x="-1" y="0"/>
              <a:ext cx="2100920" cy="3028522"/>
              <a:chOff x="0" y="0"/>
              <a:chExt cx="2100918" cy="3028521"/>
            </a:xfrm>
          </p:grpSpPr>
          <p:sp>
            <p:nvSpPr>
              <p:cNvPr id="872" name="Form"/>
              <p:cNvSpPr/>
              <p:nvPr/>
            </p:nvSpPr>
            <p:spPr>
              <a:xfrm>
                <a:off x="373986" y="0"/>
                <a:ext cx="1260988" cy="2607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89" y="0"/>
                    </a:moveTo>
                    <a:cubicBezTo>
                      <a:pt x="2816" y="0"/>
                      <a:pt x="2459" y="0"/>
                      <a:pt x="2158" y="10"/>
                    </a:cubicBezTo>
                    <a:cubicBezTo>
                      <a:pt x="1857" y="20"/>
                      <a:pt x="1610" y="40"/>
                      <a:pt x="1358" y="78"/>
                    </a:cubicBezTo>
                    <a:cubicBezTo>
                      <a:pt x="1079" y="127"/>
                      <a:pt x="831" y="205"/>
                      <a:pt x="627" y="303"/>
                    </a:cubicBezTo>
                    <a:cubicBezTo>
                      <a:pt x="423" y="402"/>
                      <a:pt x="264" y="522"/>
                      <a:pt x="162" y="656"/>
                    </a:cubicBezTo>
                    <a:cubicBezTo>
                      <a:pt x="82" y="779"/>
                      <a:pt x="41" y="899"/>
                      <a:pt x="21" y="1045"/>
                    </a:cubicBezTo>
                    <a:cubicBezTo>
                      <a:pt x="0" y="1190"/>
                      <a:pt x="0" y="1362"/>
                      <a:pt x="0" y="1590"/>
                    </a:cubicBezTo>
                    <a:lnTo>
                      <a:pt x="0" y="7178"/>
                    </a:lnTo>
                    <a:cubicBezTo>
                      <a:pt x="8" y="7179"/>
                      <a:pt x="16" y="7180"/>
                      <a:pt x="24" y="7182"/>
                    </a:cubicBezTo>
                    <a:cubicBezTo>
                      <a:pt x="32" y="7183"/>
                      <a:pt x="40" y="7184"/>
                      <a:pt x="48" y="7186"/>
                    </a:cubicBezTo>
                    <a:cubicBezTo>
                      <a:pt x="83" y="7191"/>
                      <a:pt x="107" y="7195"/>
                      <a:pt x="123" y="7198"/>
                    </a:cubicBezTo>
                    <a:cubicBezTo>
                      <a:pt x="138" y="7200"/>
                      <a:pt x="144" y="7201"/>
                      <a:pt x="144" y="7201"/>
                    </a:cubicBezTo>
                    <a:cubicBezTo>
                      <a:pt x="144" y="7201"/>
                      <a:pt x="150" y="7202"/>
                      <a:pt x="165" y="7205"/>
                    </a:cubicBezTo>
                    <a:cubicBezTo>
                      <a:pt x="180" y="7208"/>
                      <a:pt x="203" y="7213"/>
                      <a:pt x="238" y="7220"/>
                    </a:cubicBezTo>
                    <a:cubicBezTo>
                      <a:pt x="604" y="7289"/>
                      <a:pt x="932" y="7385"/>
                      <a:pt x="1219" y="7500"/>
                    </a:cubicBezTo>
                    <a:cubicBezTo>
                      <a:pt x="1506" y="7615"/>
                      <a:pt x="1751" y="7750"/>
                      <a:pt x="1952" y="7898"/>
                    </a:cubicBezTo>
                    <a:lnTo>
                      <a:pt x="1952" y="2458"/>
                    </a:lnTo>
                    <a:lnTo>
                      <a:pt x="19648" y="2458"/>
                    </a:lnTo>
                    <a:lnTo>
                      <a:pt x="19648" y="12526"/>
                    </a:lnTo>
                    <a:cubicBezTo>
                      <a:pt x="19722" y="12475"/>
                      <a:pt x="19801" y="12425"/>
                      <a:pt x="19885" y="12377"/>
                    </a:cubicBezTo>
                    <a:cubicBezTo>
                      <a:pt x="19970" y="12329"/>
                      <a:pt x="20061" y="12282"/>
                      <a:pt x="20160" y="12238"/>
                    </a:cubicBezTo>
                    <a:cubicBezTo>
                      <a:pt x="20187" y="12226"/>
                      <a:pt x="20205" y="12217"/>
                      <a:pt x="20216" y="12212"/>
                    </a:cubicBezTo>
                    <a:cubicBezTo>
                      <a:pt x="20228" y="12206"/>
                      <a:pt x="20233" y="12204"/>
                      <a:pt x="20233" y="12204"/>
                    </a:cubicBezTo>
                    <a:lnTo>
                      <a:pt x="21600" y="11609"/>
                    </a:lnTo>
                    <a:lnTo>
                      <a:pt x="21600" y="1597"/>
                    </a:lnTo>
                    <a:cubicBezTo>
                      <a:pt x="21600" y="1365"/>
                      <a:pt x="21600" y="1192"/>
                      <a:pt x="21580" y="1045"/>
                    </a:cubicBezTo>
                    <a:cubicBezTo>
                      <a:pt x="21560" y="899"/>
                      <a:pt x="21520" y="779"/>
                      <a:pt x="21440" y="656"/>
                    </a:cubicBezTo>
                    <a:cubicBezTo>
                      <a:pt x="21338" y="522"/>
                      <a:pt x="21178" y="402"/>
                      <a:pt x="20974" y="303"/>
                    </a:cubicBezTo>
                    <a:cubicBezTo>
                      <a:pt x="20769" y="205"/>
                      <a:pt x="20520" y="127"/>
                      <a:pt x="20242" y="78"/>
                    </a:cubicBezTo>
                    <a:cubicBezTo>
                      <a:pt x="19988" y="40"/>
                      <a:pt x="19741" y="20"/>
                      <a:pt x="19439" y="10"/>
                    </a:cubicBezTo>
                    <a:cubicBezTo>
                      <a:pt x="19138" y="0"/>
                      <a:pt x="18782" y="0"/>
                      <a:pt x="18311" y="0"/>
                    </a:cubicBezTo>
                    <a:lnTo>
                      <a:pt x="3302" y="0"/>
                    </a:lnTo>
                    <a:lnTo>
                      <a:pt x="3289" y="0"/>
                    </a:lnTo>
                    <a:close/>
                    <a:moveTo>
                      <a:pt x="7693" y="843"/>
                    </a:moveTo>
                    <a:lnTo>
                      <a:pt x="13909" y="843"/>
                    </a:lnTo>
                    <a:cubicBezTo>
                      <a:pt x="14212" y="843"/>
                      <a:pt x="14458" y="962"/>
                      <a:pt x="14458" y="1108"/>
                    </a:cubicBezTo>
                    <a:cubicBezTo>
                      <a:pt x="14458" y="1255"/>
                      <a:pt x="14212" y="1374"/>
                      <a:pt x="13909" y="1374"/>
                    </a:cubicBezTo>
                    <a:lnTo>
                      <a:pt x="7693" y="1374"/>
                    </a:lnTo>
                    <a:cubicBezTo>
                      <a:pt x="7390" y="1374"/>
                      <a:pt x="7144" y="1255"/>
                      <a:pt x="7144" y="1108"/>
                    </a:cubicBezTo>
                    <a:cubicBezTo>
                      <a:pt x="7144" y="962"/>
                      <a:pt x="7390" y="843"/>
                      <a:pt x="7693" y="843"/>
                    </a:cubicBezTo>
                    <a:close/>
                    <a:moveTo>
                      <a:pt x="1952" y="9959"/>
                    </a:moveTo>
                    <a:lnTo>
                      <a:pt x="0" y="12458"/>
                    </a:lnTo>
                    <a:lnTo>
                      <a:pt x="0" y="20003"/>
                    </a:lnTo>
                    <a:cubicBezTo>
                      <a:pt x="0" y="20234"/>
                      <a:pt x="0" y="20408"/>
                      <a:pt x="21" y="20555"/>
                    </a:cubicBezTo>
                    <a:cubicBezTo>
                      <a:pt x="41" y="20701"/>
                      <a:pt x="82" y="20820"/>
                      <a:pt x="162" y="20943"/>
                    </a:cubicBezTo>
                    <a:cubicBezTo>
                      <a:pt x="264" y="21078"/>
                      <a:pt x="423" y="21198"/>
                      <a:pt x="627" y="21297"/>
                    </a:cubicBezTo>
                    <a:cubicBezTo>
                      <a:pt x="831" y="21396"/>
                      <a:pt x="1079" y="21474"/>
                      <a:pt x="1358" y="21523"/>
                    </a:cubicBezTo>
                    <a:cubicBezTo>
                      <a:pt x="1612" y="21561"/>
                      <a:pt x="1859" y="21581"/>
                      <a:pt x="2160" y="21590"/>
                    </a:cubicBezTo>
                    <a:cubicBezTo>
                      <a:pt x="2462" y="21600"/>
                      <a:pt x="2817" y="21600"/>
                      <a:pt x="3289" y="21600"/>
                    </a:cubicBezTo>
                    <a:lnTo>
                      <a:pt x="18297" y="21600"/>
                    </a:lnTo>
                    <a:cubicBezTo>
                      <a:pt x="18776" y="21600"/>
                      <a:pt x="19135" y="21600"/>
                      <a:pt x="19438" y="21590"/>
                    </a:cubicBezTo>
                    <a:cubicBezTo>
                      <a:pt x="19741" y="21581"/>
                      <a:pt x="19988" y="21561"/>
                      <a:pt x="20242" y="21523"/>
                    </a:cubicBezTo>
                    <a:cubicBezTo>
                      <a:pt x="20454" y="21485"/>
                      <a:pt x="20649" y="21431"/>
                      <a:pt x="20819" y="21363"/>
                    </a:cubicBezTo>
                    <a:cubicBezTo>
                      <a:pt x="20990" y="21296"/>
                      <a:pt x="21137" y="21215"/>
                      <a:pt x="21255" y="21124"/>
                    </a:cubicBezTo>
                    <a:cubicBezTo>
                      <a:pt x="21029" y="21076"/>
                      <a:pt x="20812" y="21018"/>
                      <a:pt x="20606" y="20949"/>
                    </a:cubicBezTo>
                    <a:cubicBezTo>
                      <a:pt x="20400" y="20879"/>
                      <a:pt x="20207" y="20799"/>
                      <a:pt x="20030" y="20706"/>
                    </a:cubicBezTo>
                    <a:cubicBezTo>
                      <a:pt x="20004" y="20693"/>
                      <a:pt x="19986" y="20684"/>
                      <a:pt x="19975" y="20678"/>
                    </a:cubicBezTo>
                    <a:cubicBezTo>
                      <a:pt x="19963" y="20673"/>
                      <a:pt x="19959" y="20670"/>
                      <a:pt x="19959" y="20670"/>
                    </a:cubicBezTo>
                    <a:cubicBezTo>
                      <a:pt x="19959" y="20670"/>
                      <a:pt x="19954" y="20668"/>
                      <a:pt x="19943" y="20662"/>
                    </a:cubicBezTo>
                    <a:cubicBezTo>
                      <a:pt x="19933" y="20656"/>
                      <a:pt x="19916" y="20647"/>
                      <a:pt x="19892" y="20633"/>
                    </a:cubicBezTo>
                    <a:cubicBezTo>
                      <a:pt x="19240" y="20273"/>
                      <a:pt x="18943" y="19820"/>
                      <a:pt x="18991" y="19376"/>
                    </a:cubicBezTo>
                    <a:cubicBezTo>
                      <a:pt x="19040" y="18932"/>
                      <a:pt x="19433" y="18497"/>
                      <a:pt x="20160" y="18172"/>
                    </a:cubicBezTo>
                    <a:cubicBezTo>
                      <a:pt x="20187" y="18159"/>
                      <a:pt x="20205" y="18151"/>
                      <a:pt x="20216" y="18145"/>
                    </a:cubicBezTo>
                    <a:cubicBezTo>
                      <a:pt x="20228" y="18140"/>
                      <a:pt x="20233" y="18137"/>
                      <a:pt x="20233" y="18137"/>
                    </a:cubicBezTo>
                    <a:lnTo>
                      <a:pt x="20535" y="18006"/>
                    </a:lnTo>
                    <a:cubicBezTo>
                      <a:pt x="20446" y="17974"/>
                      <a:pt x="20358" y="17942"/>
                      <a:pt x="20274" y="17906"/>
                    </a:cubicBezTo>
                    <a:cubicBezTo>
                      <a:pt x="20189" y="17871"/>
                      <a:pt x="20107" y="17833"/>
                      <a:pt x="20030" y="17793"/>
                    </a:cubicBezTo>
                    <a:cubicBezTo>
                      <a:pt x="20004" y="17780"/>
                      <a:pt x="19986" y="17771"/>
                      <a:pt x="19975" y="17765"/>
                    </a:cubicBezTo>
                    <a:cubicBezTo>
                      <a:pt x="19963" y="17760"/>
                      <a:pt x="19959" y="17757"/>
                      <a:pt x="19959" y="17757"/>
                    </a:cubicBezTo>
                    <a:cubicBezTo>
                      <a:pt x="19959" y="17757"/>
                      <a:pt x="19954" y="17755"/>
                      <a:pt x="19943" y="17749"/>
                    </a:cubicBezTo>
                    <a:cubicBezTo>
                      <a:pt x="19933" y="17743"/>
                      <a:pt x="19916" y="17734"/>
                      <a:pt x="19892" y="17720"/>
                    </a:cubicBezTo>
                    <a:cubicBezTo>
                      <a:pt x="19841" y="17691"/>
                      <a:pt x="19793" y="17662"/>
                      <a:pt x="19746" y="17632"/>
                    </a:cubicBezTo>
                    <a:cubicBezTo>
                      <a:pt x="19700" y="17603"/>
                      <a:pt x="19656" y="17572"/>
                      <a:pt x="19614" y="17542"/>
                    </a:cubicBezTo>
                    <a:lnTo>
                      <a:pt x="1952" y="17542"/>
                    </a:lnTo>
                    <a:lnTo>
                      <a:pt x="1952" y="9959"/>
                    </a:lnTo>
                    <a:close/>
                    <a:moveTo>
                      <a:pt x="19648" y="14548"/>
                    </a:moveTo>
                    <a:lnTo>
                      <a:pt x="19648" y="15546"/>
                    </a:lnTo>
                    <a:cubicBezTo>
                      <a:pt x="19722" y="15495"/>
                      <a:pt x="19801" y="15445"/>
                      <a:pt x="19885" y="15397"/>
                    </a:cubicBezTo>
                    <a:cubicBezTo>
                      <a:pt x="19970" y="15349"/>
                      <a:pt x="20061" y="15303"/>
                      <a:pt x="20160" y="15259"/>
                    </a:cubicBezTo>
                    <a:cubicBezTo>
                      <a:pt x="20187" y="15246"/>
                      <a:pt x="20205" y="15238"/>
                      <a:pt x="20216" y="15233"/>
                    </a:cubicBezTo>
                    <a:cubicBezTo>
                      <a:pt x="20228" y="15227"/>
                      <a:pt x="20233" y="15225"/>
                      <a:pt x="20233" y="15225"/>
                    </a:cubicBezTo>
                    <a:lnTo>
                      <a:pt x="20674" y="15033"/>
                    </a:lnTo>
                    <a:cubicBezTo>
                      <a:pt x="20559" y="14996"/>
                      <a:pt x="20447" y="14957"/>
                      <a:pt x="20339" y="14914"/>
                    </a:cubicBezTo>
                    <a:cubicBezTo>
                      <a:pt x="20231" y="14870"/>
                      <a:pt x="20128" y="14824"/>
                      <a:pt x="20030" y="14772"/>
                    </a:cubicBezTo>
                    <a:cubicBezTo>
                      <a:pt x="20004" y="14759"/>
                      <a:pt x="19986" y="14751"/>
                      <a:pt x="19975" y="14745"/>
                    </a:cubicBezTo>
                    <a:cubicBezTo>
                      <a:pt x="19963" y="14739"/>
                      <a:pt x="19959" y="14737"/>
                      <a:pt x="19959" y="14737"/>
                    </a:cubicBezTo>
                    <a:cubicBezTo>
                      <a:pt x="19959" y="14737"/>
                      <a:pt x="19954" y="14735"/>
                      <a:pt x="19943" y="14729"/>
                    </a:cubicBezTo>
                    <a:cubicBezTo>
                      <a:pt x="19933" y="14723"/>
                      <a:pt x="19916" y="14713"/>
                      <a:pt x="19892" y="14699"/>
                    </a:cubicBezTo>
                    <a:cubicBezTo>
                      <a:pt x="19849" y="14675"/>
                      <a:pt x="19806" y="14650"/>
                      <a:pt x="19765" y="14625"/>
                    </a:cubicBezTo>
                    <a:cubicBezTo>
                      <a:pt x="19725" y="14600"/>
                      <a:pt x="19686" y="14574"/>
                      <a:pt x="19648" y="14548"/>
                    </a:cubicBezTo>
                    <a:close/>
                    <a:moveTo>
                      <a:pt x="10801" y="18625"/>
                    </a:moveTo>
                    <a:cubicBezTo>
                      <a:pt x="11365" y="18625"/>
                      <a:pt x="11927" y="18729"/>
                      <a:pt x="12357" y="18938"/>
                    </a:cubicBezTo>
                    <a:cubicBezTo>
                      <a:pt x="13218" y="19354"/>
                      <a:pt x="13218" y="20029"/>
                      <a:pt x="12357" y="20445"/>
                    </a:cubicBezTo>
                    <a:cubicBezTo>
                      <a:pt x="11497" y="20861"/>
                      <a:pt x="10103" y="20861"/>
                      <a:pt x="9242" y="20445"/>
                    </a:cubicBezTo>
                    <a:cubicBezTo>
                      <a:pt x="8382" y="20029"/>
                      <a:pt x="8382" y="19354"/>
                      <a:pt x="9242" y="18938"/>
                    </a:cubicBezTo>
                    <a:cubicBezTo>
                      <a:pt x="9673" y="18729"/>
                      <a:pt x="10237" y="18625"/>
                      <a:pt x="10801" y="186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73" name="Form"/>
              <p:cNvSpPr/>
              <p:nvPr/>
            </p:nvSpPr>
            <p:spPr>
              <a:xfrm>
                <a:off x="0" y="749226"/>
                <a:ext cx="2100919" cy="2279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3" h="20738" extrusionOk="0">
                    <a:moveTo>
                      <a:pt x="19927" y="2"/>
                    </a:moveTo>
                    <a:cubicBezTo>
                      <a:pt x="19524" y="-17"/>
                      <a:pt x="19114" y="101"/>
                      <a:pt x="18790" y="361"/>
                    </a:cubicBezTo>
                    <a:lnTo>
                      <a:pt x="17329" y="1535"/>
                    </a:lnTo>
                    <a:lnTo>
                      <a:pt x="17329" y="5324"/>
                    </a:lnTo>
                    <a:lnTo>
                      <a:pt x="20901" y="2454"/>
                    </a:lnTo>
                    <a:cubicBezTo>
                      <a:pt x="21549" y="1934"/>
                      <a:pt x="21600" y="1043"/>
                      <a:pt x="21017" y="466"/>
                    </a:cubicBezTo>
                    <a:cubicBezTo>
                      <a:pt x="20725" y="177"/>
                      <a:pt x="20330" y="21"/>
                      <a:pt x="19927" y="2"/>
                    </a:cubicBezTo>
                    <a:close/>
                    <a:moveTo>
                      <a:pt x="3046" y="1518"/>
                    </a:moveTo>
                    <a:cubicBezTo>
                      <a:pt x="2432" y="1539"/>
                      <a:pt x="1861" y="1882"/>
                      <a:pt x="1630" y="2427"/>
                    </a:cubicBezTo>
                    <a:cubicBezTo>
                      <a:pt x="1096" y="3688"/>
                      <a:pt x="563" y="4948"/>
                      <a:pt x="30" y="6209"/>
                    </a:cubicBezTo>
                    <a:lnTo>
                      <a:pt x="0" y="13183"/>
                    </a:lnTo>
                    <a:cubicBezTo>
                      <a:pt x="0" y="13229"/>
                      <a:pt x="3" y="13274"/>
                      <a:pt x="8" y="13319"/>
                    </a:cubicBezTo>
                    <a:cubicBezTo>
                      <a:pt x="13" y="13363"/>
                      <a:pt x="22" y="13408"/>
                      <a:pt x="31" y="13451"/>
                    </a:cubicBezTo>
                    <a:cubicBezTo>
                      <a:pt x="40" y="15160"/>
                      <a:pt x="706" y="16873"/>
                      <a:pt x="2071" y="18256"/>
                    </a:cubicBezTo>
                    <a:cubicBezTo>
                      <a:pt x="5066" y="21290"/>
                      <a:pt x="10251" y="21583"/>
                      <a:pt x="13651" y="18910"/>
                    </a:cubicBezTo>
                    <a:lnTo>
                      <a:pt x="14238" y="18449"/>
                    </a:lnTo>
                    <a:cubicBezTo>
                      <a:pt x="14431" y="18297"/>
                      <a:pt x="14613" y="18138"/>
                      <a:pt x="14785" y="17973"/>
                    </a:cubicBezTo>
                    <a:cubicBezTo>
                      <a:pt x="14957" y="17808"/>
                      <a:pt x="15119" y="17638"/>
                      <a:pt x="15273" y="17463"/>
                    </a:cubicBezTo>
                    <a:cubicBezTo>
                      <a:pt x="15133" y="17471"/>
                      <a:pt x="14982" y="17475"/>
                      <a:pt x="14811" y="17477"/>
                    </a:cubicBezTo>
                    <a:cubicBezTo>
                      <a:pt x="14640" y="17480"/>
                      <a:pt x="14450" y="17480"/>
                      <a:pt x="14231" y="17480"/>
                    </a:cubicBezTo>
                    <a:lnTo>
                      <a:pt x="6272" y="17480"/>
                    </a:lnTo>
                    <a:cubicBezTo>
                      <a:pt x="5826" y="17480"/>
                      <a:pt x="5490" y="17480"/>
                      <a:pt x="5205" y="17463"/>
                    </a:cubicBezTo>
                    <a:cubicBezTo>
                      <a:pt x="4920" y="17446"/>
                      <a:pt x="4687" y="17412"/>
                      <a:pt x="4446" y="17344"/>
                    </a:cubicBezTo>
                    <a:cubicBezTo>
                      <a:pt x="4183" y="17259"/>
                      <a:pt x="3947" y="17123"/>
                      <a:pt x="3754" y="16951"/>
                    </a:cubicBezTo>
                    <a:cubicBezTo>
                      <a:pt x="3560" y="16778"/>
                      <a:pt x="3409" y="16568"/>
                      <a:pt x="3313" y="16333"/>
                    </a:cubicBezTo>
                    <a:cubicBezTo>
                      <a:pt x="3237" y="16118"/>
                      <a:pt x="3199" y="15910"/>
                      <a:pt x="3179" y="15654"/>
                    </a:cubicBezTo>
                    <a:cubicBezTo>
                      <a:pt x="3160" y="15399"/>
                      <a:pt x="3160" y="15096"/>
                      <a:pt x="3160" y="14692"/>
                    </a:cubicBezTo>
                    <a:lnTo>
                      <a:pt x="3155" y="6793"/>
                    </a:lnTo>
                    <a:lnTo>
                      <a:pt x="4582" y="3422"/>
                    </a:lnTo>
                    <a:cubicBezTo>
                      <a:pt x="4890" y="2694"/>
                      <a:pt x="4479" y="1883"/>
                      <a:pt x="3664" y="1608"/>
                    </a:cubicBezTo>
                    <a:cubicBezTo>
                      <a:pt x="3460" y="1539"/>
                      <a:pt x="3251" y="1511"/>
                      <a:pt x="3046" y="1518"/>
                    </a:cubicBezTo>
                    <a:close/>
                    <a:moveTo>
                      <a:pt x="19927" y="4625"/>
                    </a:moveTo>
                    <a:cubicBezTo>
                      <a:pt x="19524" y="4606"/>
                      <a:pt x="19114" y="4724"/>
                      <a:pt x="18790" y="4984"/>
                    </a:cubicBezTo>
                    <a:lnTo>
                      <a:pt x="16363" y="6933"/>
                    </a:lnTo>
                    <a:cubicBezTo>
                      <a:pt x="15715" y="7454"/>
                      <a:pt x="15663" y="8344"/>
                      <a:pt x="16246" y="8922"/>
                    </a:cubicBezTo>
                    <a:cubicBezTo>
                      <a:pt x="16829" y="9500"/>
                      <a:pt x="17827" y="9547"/>
                      <a:pt x="18474" y="9026"/>
                    </a:cubicBezTo>
                    <a:lnTo>
                      <a:pt x="20901" y="7077"/>
                    </a:lnTo>
                    <a:cubicBezTo>
                      <a:pt x="21549" y="6557"/>
                      <a:pt x="21600" y="5666"/>
                      <a:pt x="21017" y="5088"/>
                    </a:cubicBezTo>
                    <a:cubicBezTo>
                      <a:pt x="20725" y="4799"/>
                      <a:pt x="20330" y="4643"/>
                      <a:pt x="19927" y="4625"/>
                    </a:cubicBezTo>
                    <a:close/>
                    <a:moveTo>
                      <a:pt x="20552" y="8093"/>
                    </a:moveTo>
                    <a:lnTo>
                      <a:pt x="18840" y="9468"/>
                    </a:lnTo>
                    <a:cubicBezTo>
                      <a:pt x="18840" y="9468"/>
                      <a:pt x="18837" y="9470"/>
                      <a:pt x="18830" y="9476"/>
                    </a:cubicBezTo>
                    <a:cubicBezTo>
                      <a:pt x="18823" y="9481"/>
                      <a:pt x="18811" y="9490"/>
                      <a:pt x="18794" y="9502"/>
                    </a:cubicBezTo>
                    <a:cubicBezTo>
                      <a:pt x="18510" y="9725"/>
                      <a:pt x="18178" y="9869"/>
                      <a:pt x="17833" y="9936"/>
                    </a:cubicBezTo>
                    <a:cubicBezTo>
                      <a:pt x="17487" y="10003"/>
                      <a:pt x="17128" y="9994"/>
                      <a:pt x="16787" y="9911"/>
                    </a:cubicBezTo>
                    <a:lnTo>
                      <a:pt x="16363" y="10252"/>
                    </a:lnTo>
                    <a:cubicBezTo>
                      <a:pt x="15715" y="10773"/>
                      <a:pt x="15663" y="11662"/>
                      <a:pt x="16246" y="12240"/>
                    </a:cubicBezTo>
                    <a:cubicBezTo>
                      <a:pt x="16829" y="12817"/>
                      <a:pt x="17827" y="12864"/>
                      <a:pt x="18474" y="12344"/>
                    </a:cubicBezTo>
                    <a:lnTo>
                      <a:pt x="20901" y="10394"/>
                    </a:lnTo>
                    <a:cubicBezTo>
                      <a:pt x="21549" y="9874"/>
                      <a:pt x="21600" y="8984"/>
                      <a:pt x="21017" y="8406"/>
                    </a:cubicBezTo>
                    <a:cubicBezTo>
                      <a:pt x="20881" y="8272"/>
                      <a:pt x="20723" y="8169"/>
                      <a:pt x="20552" y="8093"/>
                    </a:cubicBezTo>
                    <a:close/>
                    <a:moveTo>
                      <a:pt x="20712" y="11378"/>
                    </a:moveTo>
                    <a:lnTo>
                      <a:pt x="18857" y="12868"/>
                    </a:lnTo>
                    <a:cubicBezTo>
                      <a:pt x="18857" y="12868"/>
                      <a:pt x="18853" y="12871"/>
                      <a:pt x="18846" y="12877"/>
                    </a:cubicBezTo>
                    <a:cubicBezTo>
                      <a:pt x="18839" y="12882"/>
                      <a:pt x="18827" y="12891"/>
                      <a:pt x="18810" y="12904"/>
                    </a:cubicBezTo>
                    <a:cubicBezTo>
                      <a:pt x="18498" y="13148"/>
                      <a:pt x="18130" y="13296"/>
                      <a:pt x="17749" y="13353"/>
                    </a:cubicBezTo>
                    <a:cubicBezTo>
                      <a:pt x="17368" y="13410"/>
                      <a:pt x="16974" y="13375"/>
                      <a:pt x="16610" y="13252"/>
                    </a:cubicBezTo>
                    <a:lnTo>
                      <a:pt x="16363" y="13451"/>
                    </a:lnTo>
                    <a:cubicBezTo>
                      <a:pt x="15715" y="13971"/>
                      <a:pt x="15663" y="14862"/>
                      <a:pt x="16246" y="15440"/>
                    </a:cubicBezTo>
                    <a:cubicBezTo>
                      <a:pt x="16829" y="16017"/>
                      <a:pt x="17827" y="16064"/>
                      <a:pt x="18474" y="15544"/>
                    </a:cubicBezTo>
                    <a:lnTo>
                      <a:pt x="20901" y="13594"/>
                    </a:lnTo>
                    <a:cubicBezTo>
                      <a:pt x="21549" y="13074"/>
                      <a:pt x="21600" y="12184"/>
                      <a:pt x="21017" y="11606"/>
                    </a:cubicBezTo>
                    <a:cubicBezTo>
                      <a:pt x="20925" y="11515"/>
                      <a:pt x="20821" y="11442"/>
                      <a:pt x="20712" y="11378"/>
                    </a:cubicBezTo>
                    <a:close/>
                  </a:path>
                </a:pathLst>
              </a:custGeom>
              <a:solidFill>
                <a:srgbClr val="F8990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875" name="Linie"/>
            <p:cNvSpPr/>
            <p:nvPr/>
          </p:nvSpPr>
          <p:spPr>
            <a:xfrm rot="10800000" flipH="1">
              <a:off x="1299314" y="373542"/>
              <a:ext cx="142297" cy="141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76" name="Linie"/>
            <p:cNvSpPr/>
            <p:nvPr/>
          </p:nvSpPr>
          <p:spPr>
            <a:xfrm rot="10800000">
              <a:off x="554194" y="373542"/>
              <a:ext cx="142296" cy="141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77" name="Linie"/>
            <p:cNvSpPr/>
            <p:nvPr/>
          </p:nvSpPr>
          <p:spPr>
            <a:xfrm>
              <a:off x="1299314" y="1917121"/>
              <a:ext cx="142297" cy="14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78" name="Linie"/>
            <p:cNvSpPr/>
            <p:nvPr/>
          </p:nvSpPr>
          <p:spPr>
            <a:xfrm flipH="1">
              <a:off x="554194" y="1917121"/>
              <a:ext cx="142296" cy="14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880" name="Admented_Logo.png" descr="Admented_Logo.png"/>
          <p:cNvPicPr>
            <a:picLocks noChangeAspect="1"/>
          </p:cNvPicPr>
          <p:nvPr/>
        </p:nvPicPr>
        <p:blipFill>
          <a:blip r:embed="rId3">
            <a:extLst/>
          </a:blip>
          <a:srcRect l="5267" t="3074" r="3073" b="3430"/>
          <a:stretch>
            <a:fillRect/>
          </a:stretch>
        </p:blipFill>
        <p:spPr>
          <a:xfrm>
            <a:off x="944544" y="2580349"/>
            <a:ext cx="2570164" cy="256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9" extrusionOk="0">
                <a:moveTo>
                  <a:pt x="7364" y="0"/>
                </a:moveTo>
                <a:cubicBezTo>
                  <a:pt x="5247" y="0"/>
                  <a:pt x="4173" y="1"/>
                  <a:pt x="3042" y="360"/>
                </a:cubicBezTo>
                <a:cubicBezTo>
                  <a:pt x="1795" y="814"/>
                  <a:pt x="814" y="1796"/>
                  <a:pt x="360" y="3043"/>
                </a:cubicBezTo>
                <a:cubicBezTo>
                  <a:pt x="-1" y="4183"/>
                  <a:pt x="0" y="5255"/>
                  <a:pt x="0" y="7368"/>
                </a:cubicBezTo>
                <a:lnTo>
                  <a:pt x="0" y="14196"/>
                </a:lnTo>
                <a:cubicBezTo>
                  <a:pt x="0" y="16342"/>
                  <a:pt x="-1" y="17415"/>
                  <a:pt x="360" y="18555"/>
                </a:cubicBezTo>
                <a:cubicBezTo>
                  <a:pt x="814" y="19802"/>
                  <a:pt x="1795" y="20784"/>
                  <a:pt x="3042" y="21238"/>
                </a:cubicBezTo>
                <a:cubicBezTo>
                  <a:pt x="4180" y="21599"/>
                  <a:pt x="5252" y="21598"/>
                  <a:pt x="7364" y="21598"/>
                </a:cubicBezTo>
                <a:lnTo>
                  <a:pt x="14198" y="21598"/>
                </a:lnTo>
                <a:cubicBezTo>
                  <a:pt x="16342" y="21598"/>
                  <a:pt x="17415" y="21599"/>
                  <a:pt x="18554" y="21238"/>
                </a:cubicBezTo>
                <a:cubicBezTo>
                  <a:pt x="19800" y="20784"/>
                  <a:pt x="20782" y="19802"/>
                  <a:pt x="21235" y="18555"/>
                </a:cubicBezTo>
                <a:cubicBezTo>
                  <a:pt x="21596" y="17415"/>
                  <a:pt x="21599" y="16343"/>
                  <a:pt x="21599" y="14230"/>
                </a:cubicBezTo>
                <a:lnTo>
                  <a:pt x="21599" y="7402"/>
                </a:lnTo>
                <a:cubicBezTo>
                  <a:pt x="21599" y="5256"/>
                  <a:pt x="21596" y="4183"/>
                  <a:pt x="21235" y="3043"/>
                </a:cubicBezTo>
                <a:cubicBezTo>
                  <a:pt x="20782" y="1796"/>
                  <a:pt x="19800" y="814"/>
                  <a:pt x="18554" y="360"/>
                </a:cubicBezTo>
                <a:cubicBezTo>
                  <a:pt x="17415" y="-1"/>
                  <a:pt x="16343" y="0"/>
                  <a:pt x="14231" y="0"/>
                </a:cubicBezTo>
                <a:lnTo>
                  <a:pt x="7397" y="0"/>
                </a:lnTo>
                <a:lnTo>
                  <a:pt x="7364" y="0"/>
                </a:lnTo>
                <a:close/>
              </a:path>
            </a:pathLst>
          </a:custGeom>
          <a:ln w="25400">
            <a:solidFill>
              <a:srgbClr val="9C9C9C"/>
            </a:solidFill>
          </a:ln>
        </p:spPr>
      </p:pic>
      <p:sp>
        <p:nvSpPr>
          <p:cNvPr id="881" name="Shape 188"/>
          <p:cNvSpPr txBox="1"/>
          <p:nvPr/>
        </p:nvSpPr>
        <p:spPr>
          <a:xfrm>
            <a:off x="779444" y="5348566"/>
            <a:ext cx="2900364" cy="53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ADmented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2" name="Shape 188"/>
          <p:cNvSpPr txBox="1"/>
          <p:nvPr/>
        </p:nvSpPr>
        <p:spPr>
          <a:xfrm>
            <a:off x="5154229" y="5348566"/>
            <a:ext cx="5567663" cy="53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Downloaden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Sie die App.</a:t>
            </a:r>
          </a:p>
        </p:txBody>
      </p:sp>
      <p:sp>
        <p:nvSpPr>
          <p:cNvPr id="883" name="Shape 188"/>
          <p:cNvSpPr txBox="1"/>
          <p:nvPr/>
        </p:nvSpPr>
        <p:spPr>
          <a:xfrm>
            <a:off x="5154229" y="9662135"/>
            <a:ext cx="6612844" cy="53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2. Scannen Sie das komplette Bild.</a:t>
            </a:r>
          </a:p>
        </p:txBody>
      </p:sp>
      <p:sp>
        <p:nvSpPr>
          <p:cNvPr id="884" name="Shape 188"/>
          <p:cNvSpPr txBox="1"/>
          <p:nvPr/>
        </p:nvSpPr>
        <p:spPr>
          <a:xfrm>
            <a:off x="5154229" y="10815308"/>
            <a:ext cx="6612844" cy="53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Spass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85" name="Shape 188"/>
          <p:cNvSpPr txBox="1"/>
          <p:nvPr/>
        </p:nvSpPr>
        <p:spPr>
          <a:xfrm>
            <a:off x="931758" y="12051122"/>
            <a:ext cx="15204151" cy="600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/>
          <a:p>
            <a:pPr algn="l">
              <a:defRPr sz="1800">
                <a:latin typeface="Swis721"/>
                <a:ea typeface="Swis721"/>
                <a:cs typeface="Swis721"/>
                <a:sym typeface="Swis721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vorgestellten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Apps und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Besitz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dritter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dienen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defRPr sz="1800">
                <a:latin typeface="Swis721"/>
                <a:ea typeface="Swis721"/>
                <a:cs typeface="Swis721"/>
                <a:sym typeface="Swis721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diesem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Falle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lediglich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Veranschaulichung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Möglichkeiten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AR.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E8452640-CFE4-4646-A773-366A853AD7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ruppieren"/>
          <p:cNvGrpSpPr/>
          <p:nvPr/>
        </p:nvGrpSpPr>
        <p:grpSpPr>
          <a:xfrm>
            <a:off x="12563179" y="2550938"/>
            <a:ext cx="8836818" cy="9284631"/>
            <a:chOff x="0" y="0"/>
            <a:chExt cx="8836816" cy="9284629"/>
          </a:xfrm>
        </p:grpSpPr>
        <p:sp>
          <p:nvSpPr>
            <p:cNvPr id="887" name="Linie"/>
            <p:cNvSpPr/>
            <p:nvPr/>
          </p:nvSpPr>
          <p:spPr>
            <a:xfrm rot="10800000">
              <a:off x="0" y="-1"/>
              <a:ext cx="383596" cy="381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88" name="Linie"/>
            <p:cNvSpPr/>
            <p:nvPr/>
          </p:nvSpPr>
          <p:spPr>
            <a:xfrm rot="10800000" flipH="1">
              <a:off x="8453221" y="0"/>
              <a:ext cx="383596" cy="38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89" name="Linie"/>
            <p:cNvSpPr/>
            <p:nvPr/>
          </p:nvSpPr>
          <p:spPr>
            <a:xfrm flipH="1">
              <a:off x="0" y="8903334"/>
              <a:ext cx="383596" cy="38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890" name="Linie"/>
            <p:cNvSpPr/>
            <p:nvPr/>
          </p:nvSpPr>
          <p:spPr>
            <a:xfrm>
              <a:off x="8453221" y="8903334"/>
              <a:ext cx="383596" cy="38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893" name="Shape 174"/>
          <p:cNvSpPr txBox="1"/>
          <p:nvPr/>
        </p:nvSpPr>
        <p:spPr>
          <a:xfrm>
            <a:off x="931830" y="854304"/>
            <a:ext cx="2252034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Beispiel</a:t>
            </a:r>
            <a:r>
              <a:rPr dirty="0"/>
              <a:t>: </a:t>
            </a:r>
            <a:r>
              <a:rPr lang="de-DE" dirty="0"/>
              <a:t>eigene Firma bzw. </a:t>
            </a:r>
            <a:r>
              <a:rPr dirty="0" err="1"/>
              <a:t>Eventmanagement</a:t>
            </a:r>
            <a:endParaRPr dirty="0"/>
          </a:p>
        </p:txBody>
      </p:sp>
      <p:grpSp>
        <p:nvGrpSpPr>
          <p:cNvPr id="905" name="Gruppieren"/>
          <p:cNvGrpSpPr/>
          <p:nvPr/>
        </p:nvGrpSpPr>
        <p:grpSpPr>
          <a:xfrm>
            <a:off x="5154229" y="2561903"/>
            <a:ext cx="4381960" cy="2606644"/>
            <a:chOff x="0" y="0"/>
            <a:chExt cx="4381958" cy="2606643"/>
          </a:xfrm>
        </p:grpSpPr>
        <p:grpSp>
          <p:nvGrpSpPr>
            <p:cNvPr id="901" name="Gruppieren"/>
            <p:cNvGrpSpPr/>
            <p:nvPr/>
          </p:nvGrpSpPr>
          <p:grpSpPr>
            <a:xfrm>
              <a:off x="3117017" y="0"/>
              <a:ext cx="1264942" cy="2606644"/>
              <a:chOff x="0" y="0"/>
              <a:chExt cx="1264941" cy="2606643"/>
            </a:xfrm>
          </p:grpSpPr>
          <p:sp>
            <p:nvSpPr>
              <p:cNvPr id="895" name="Form"/>
              <p:cNvSpPr/>
              <p:nvPr/>
            </p:nvSpPr>
            <p:spPr>
              <a:xfrm>
                <a:off x="-1" y="0"/>
                <a:ext cx="1264943" cy="2606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31" y="0"/>
                    </a:moveTo>
                    <a:cubicBezTo>
                      <a:pt x="2587" y="0"/>
                      <a:pt x="2058" y="1"/>
                      <a:pt x="1500" y="86"/>
                    </a:cubicBezTo>
                    <a:cubicBezTo>
                      <a:pt x="886" y="195"/>
                      <a:pt x="402" y="430"/>
                      <a:pt x="178" y="728"/>
                    </a:cubicBezTo>
                    <a:cubicBezTo>
                      <a:pt x="0" y="1001"/>
                      <a:pt x="0" y="1257"/>
                      <a:pt x="0" y="1762"/>
                    </a:cubicBezTo>
                    <a:lnTo>
                      <a:pt x="0" y="19830"/>
                    </a:lnTo>
                    <a:cubicBezTo>
                      <a:pt x="0" y="20343"/>
                      <a:pt x="0" y="20599"/>
                      <a:pt x="178" y="20872"/>
                    </a:cubicBezTo>
                    <a:cubicBezTo>
                      <a:pt x="402" y="21170"/>
                      <a:pt x="886" y="21405"/>
                      <a:pt x="1500" y="21514"/>
                    </a:cubicBezTo>
                    <a:cubicBezTo>
                      <a:pt x="2062" y="21600"/>
                      <a:pt x="2590" y="21600"/>
                      <a:pt x="3631" y="21600"/>
                    </a:cubicBezTo>
                    <a:lnTo>
                      <a:pt x="17953" y="21600"/>
                    </a:lnTo>
                    <a:cubicBezTo>
                      <a:pt x="19010" y="21600"/>
                      <a:pt x="19538" y="21600"/>
                      <a:pt x="20100" y="21514"/>
                    </a:cubicBezTo>
                    <a:cubicBezTo>
                      <a:pt x="20714" y="21405"/>
                      <a:pt x="21198" y="21170"/>
                      <a:pt x="21422" y="20872"/>
                    </a:cubicBezTo>
                    <a:cubicBezTo>
                      <a:pt x="21600" y="20599"/>
                      <a:pt x="21600" y="20343"/>
                      <a:pt x="21600" y="19838"/>
                    </a:cubicBezTo>
                    <a:lnTo>
                      <a:pt x="21600" y="1770"/>
                    </a:lnTo>
                    <a:cubicBezTo>
                      <a:pt x="21600" y="1257"/>
                      <a:pt x="21600" y="1001"/>
                      <a:pt x="21422" y="728"/>
                    </a:cubicBezTo>
                    <a:cubicBezTo>
                      <a:pt x="21198" y="430"/>
                      <a:pt x="20714" y="195"/>
                      <a:pt x="20100" y="86"/>
                    </a:cubicBezTo>
                    <a:cubicBezTo>
                      <a:pt x="19538" y="0"/>
                      <a:pt x="19010" y="0"/>
                      <a:pt x="17969" y="0"/>
                    </a:cubicBezTo>
                    <a:lnTo>
                      <a:pt x="3647" y="0"/>
                    </a:lnTo>
                    <a:lnTo>
                      <a:pt x="3631" y="0"/>
                    </a:lnTo>
                    <a:close/>
                    <a:moveTo>
                      <a:pt x="7696" y="802"/>
                    </a:moveTo>
                    <a:lnTo>
                      <a:pt x="13907" y="802"/>
                    </a:lnTo>
                    <a:cubicBezTo>
                      <a:pt x="14209" y="802"/>
                      <a:pt x="14455" y="921"/>
                      <a:pt x="14455" y="1068"/>
                    </a:cubicBezTo>
                    <a:cubicBezTo>
                      <a:pt x="14455" y="1215"/>
                      <a:pt x="14209" y="1334"/>
                      <a:pt x="13907" y="1334"/>
                    </a:cubicBezTo>
                    <a:lnTo>
                      <a:pt x="7696" y="1334"/>
                    </a:lnTo>
                    <a:cubicBezTo>
                      <a:pt x="7393" y="1334"/>
                      <a:pt x="7147" y="1215"/>
                      <a:pt x="7147" y="1068"/>
                    </a:cubicBezTo>
                    <a:cubicBezTo>
                      <a:pt x="7147" y="921"/>
                      <a:pt x="7393" y="802"/>
                      <a:pt x="7696" y="802"/>
                    </a:cubicBezTo>
                    <a:close/>
                    <a:moveTo>
                      <a:pt x="1959" y="2421"/>
                    </a:moveTo>
                    <a:lnTo>
                      <a:pt x="19641" y="2421"/>
                    </a:lnTo>
                    <a:lnTo>
                      <a:pt x="19641" y="17546"/>
                    </a:lnTo>
                    <a:lnTo>
                      <a:pt x="1959" y="17546"/>
                    </a:lnTo>
                    <a:lnTo>
                      <a:pt x="1959" y="2421"/>
                    </a:lnTo>
                    <a:close/>
                    <a:moveTo>
                      <a:pt x="10801" y="18632"/>
                    </a:moveTo>
                    <a:cubicBezTo>
                      <a:pt x="11365" y="18632"/>
                      <a:pt x="11926" y="18737"/>
                      <a:pt x="12356" y="18946"/>
                    </a:cubicBezTo>
                    <a:cubicBezTo>
                      <a:pt x="13216" y="19363"/>
                      <a:pt x="13216" y="20040"/>
                      <a:pt x="12356" y="20458"/>
                    </a:cubicBezTo>
                    <a:cubicBezTo>
                      <a:pt x="11496" y="20875"/>
                      <a:pt x="10104" y="20875"/>
                      <a:pt x="9244" y="20458"/>
                    </a:cubicBezTo>
                    <a:cubicBezTo>
                      <a:pt x="8384" y="20040"/>
                      <a:pt x="8384" y="19363"/>
                      <a:pt x="9244" y="18946"/>
                    </a:cubicBezTo>
                    <a:cubicBezTo>
                      <a:pt x="9674" y="18737"/>
                      <a:pt x="10238" y="18632"/>
                      <a:pt x="10801" y="18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896" name="Admented_Logo.png" descr="Admented_Logo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5267" t="3074" r="3103" b="3403"/>
              <a:stretch>
                <a:fillRect/>
              </a:stretch>
            </p:blipFill>
            <p:spPr>
              <a:xfrm>
                <a:off x="345125" y="1164726"/>
                <a:ext cx="574676" cy="574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597" extrusionOk="0">
                    <a:moveTo>
                      <a:pt x="7367" y="0"/>
                    </a:moveTo>
                    <a:cubicBezTo>
                      <a:pt x="5247" y="0"/>
                      <a:pt x="4175" y="-1"/>
                      <a:pt x="3042" y="358"/>
                    </a:cubicBezTo>
                    <a:cubicBezTo>
                      <a:pt x="1796" y="812"/>
                      <a:pt x="812" y="1796"/>
                      <a:pt x="358" y="3043"/>
                    </a:cubicBezTo>
                    <a:cubicBezTo>
                      <a:pt x="-3" y="4182"/>
                      <a:pt x="0" y="5256"/>
                      <a:pt x="0" y="7368"/>
                    </a:cubicBezTo>
                    <a:lnTo>
                      <a:pt x="0" y="14184"/>
                    </a:lnTo>
                    <a:cubicBezTo>
                      <a:pt x="0" y="16329"/>
                      <a:pt x="-3" y="17415"/>
                      <a:pt x="358" y="18554"/>
                    </a:cubicBezTo>
                    <a:cubicBezTo>
                      <a:pt x="812" y="19801"/>
                      <a:pt x="1796" y="20770"/>
                      <a:pt x="3042" y="21224"/>
                    </a:cubicBezTo>
                    <a:cubicBezTo>
                      <a:pt x="4181" y="21585"/>
                      <a:pt x="5255" y="21597"/>
                      <a:pt x="7367" y="21597"/>
                    </a:cubicBezTo>
                    <a:lnTo>
                      <a:pt x="14197" y="21597"/>
                    </a:lnTo>
                    <a:cubicBezTo>
                      <a:pt x="16342" y="21597"/>
                      <a:pt x="17413" y="21585"/>
                      <a:pt x="18552" y="21224"/>
                    </a:cubicBezTo>
                    <a:cubicBezTo>
                      <a:pt x="19798" y="20770"/>
                      <a:pt x="20782" y="19801"/>
                      <a:pt x="21236" y="18554"/>
                    </a:cubicBezTo>
                    <a:cubicBezTo>
                      <a:pt x="21597" y="17415"/>
                      <a:pt x="21594" y="16341"/>
                      <a:pt x="21594" y="14229"/>
                    </a:cubicBezTo>
                    <a:lnTo>
                      <a:pt x="21594" y="7398"/>
                    </a:lnTo>
                    <a:cubicBezTo>
                      <a:pt x="21594" y="5253"/>
                      <a:pt x="21597" y="4182"/>
                      <a:pt x="21236" y="3043"/>
                    </a:cubicBezTo>
                    <a:cubicBezTo>
                      <a:pt x="20782" y="1796"/>
                      <a:pt x="19798" y="812"/>
                      <a:pt x="18552" y="358"/>
                    </a:cubicBezTo>
                    <a:cubicBezTo>
                      <a:pt x="17413" y="-3"/>
                      <a:pt x="16339" y="0"/>
                      <a:pt x="14227" y="0"/>
                    </a:cubicBezTo>
                    <a:lnTo>
                      <a:pt x="7397" y="0"/>
                    </a:lnTo>
                    <a:lnTo>
                      <a:pt x="7367" y="0"/>
                    </a:lnTo>
                    <a:close/>
                  </a:path>
                </a:pathLst>
              </a:custGeom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</p:pic>
          <p:grpSp>
            <p:nvGrpSpPr>
              <p:cNvPr id="899" name="Gruppieren"/>
              <p:cNvGrpSpPr/>
              <p:nvPr/>
            </p:nvGrpSpPr>
            <p:grpSpPr>
              <a:xfrm>
                <a:off x="342905" y="1841638"/>
                <a:ext cx="579131" cy="125120"/>
                <a:chOff x="0" y="0"/>
                <a:chExt cx="579129" cy="125118"/>
              </a:xfrm>
            </p:grpSpPr>
            <p:sp>
              <p:nvSpPr>
                <p:cNvPr id="897" name="Abgerundetes Rechteck"/>
                <p:cNvSpPr/>
                <p:nvPr/>
              </p:nvSpPr>
              <p:spPr>
                <a:xfrm>
                  <a:off x="0" y="0"/>
                  <a:ext cx="579130" cy="12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099" tIns="38099" rIns="38099" bIns="3809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8" name="Form"/>
                <p:cNvSpPr/>
                <p:nvPr/>
              </p:nvSpPr>
              <p:spPr>
                <a:xfrm>
                  <a:off x="0" y="62"/>
                  <a:ext cx="397166" cy="124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99" y="0"/>
                      </a:moveTo>
                      <a:cubicBezTo>
                        <a:pt x="1522" y="0"/>
                        <a:pt x="0" y="4835"/>
                        <a:pt x="0" y="10800"/>
                      </a:cubicBezTo>
                      <a:cubicBezTo>
                        <a:pt x="0" y="16765"/>
                        <a:pt x="1522" y="21600"/>
                        <a:pt x="3399" y="21600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33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099" tIns="38099" rIns="38099" bIns="3809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900" name="Pfeil"/>
              <p:cNvSpPr/>
              <p:nvPr/>
            </p:nvSpPr>
            <p:spPr>
              <a:xfrm rot="5400000">
                <a:off x="278005" y="448755"/>
                <a:ext cx="708932" cy="460596"/>
              </a:xfrm>
              <a:prstGeom prst="rightArrow">
                <a:avLst>
                  <a:gd name="adj1" fmla="val 45932"/>
                  <a:gd name="adj2" fmla="val 60104"/>
                </a:avLst>
              </a:prstGeom>
              <a:solidFill>
                <a:srgbClr val="3DA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4" name="Gruppieren"/>
            <p:cNvGrpSpPr/>
            <p:nvPr/>
          </p:nvGrpSpPr>
          <p:grpSpPr>
            <a:xfrm>
              <a:off x="-1" y="286175"/>
              <a:ext cx="2991646" cy="1832184"/>
              <a:chOff x="0" y="0"/>
              <a:chExt cx="2991644" cy="1832183"/>
            </a:xfrm>
          </p:grpSpPr>
          <p:pic>
            <p:nvPicPr>
              <p:cNvPr id="902" name="AppStore_GooglePlay.png" descr="AppStore_GooglePlay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1685" t="10435" r="52838" b="10364"/>
              <a:stretch>
                <a:fillRect/>
              </a:stretch>
            </p:blipFill>
            <p:spPr>
              <a:xfrm>
                <a:off x="0" y="-1"/>
                <a:ext cx="2991645" cy="856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2" extrusionOk="0">
                    <a:moveTo>
                      <a:pt x="1075" y="0"/>
                    </a:moveTo>
                    <a:cubicBezTo>
                      <a:pt x="766" y="0"/>
                      <a:pt x="609" y="-3"/>
                      <a:pt x="444" y="180"/>
                    </a:cubicBezTo>
                    <a:cubicBezTo>
                      <a:pt x="262" y="411"/>
                      <a:pt x="118" y="915"/>
                      <a:pt x="52" y="1551"/>
                    </a:cubicBezTo>
                    <a:cubicBezTo>
                      <a:pt x="-1" y="2132"/>
                      <a:pt x="0" y="2675"/>
                      <a:pt x="0" y="3752"/>
                    </a:cubicBezTo>
                    <a:lnTo>
                      <a:pt x="0" y="17820"/>
                    </a:lnTo>
                    <a:cubicBezTo>
                      <a:pt x="0" y="18913"/>
                      <a:pt x="-1" y="19460"/>
                      <a:pt x="52" y="20041"/>
                    </a:cubicBezTo>
                    <a:cubicBezTo>
                      <a:pt x="118" y="20677"/>
                      <a:pt x="262" y="21181"/>
                      <a:pt x="444" y="21412"/>
                    </a:cubicBezTo>
                    <a:cubicBezTo>
                      <a:pt x="611" y="21596"/>
                      <a:pt x="766" y="21592"/>
                      <a:pt x="1075" y="21592"/>
                    </a:cubicBezTo>
                    <a:lnTo>
                      <a:pt x="20519" y="21592"/>
                    </a:lnTo>
                    <a:cubicBezTo>
                      <a:pt x="20832" y="21592"/>
                      <a:pt x="20989" y="21596"/>
                      <a:pt x="21155" y="21412"/>
                    </a:cubicBezTo>
                    <a:cubicBezTo>
                      <a:pt x="21337" y="21181"/>
                      <a:pt x="21478" y="20677"/>
                      <a:pt x="21545" y="20041"/>
                    </a:cubicBezTo>
                    <a:cubicBezTo>
                      <a:pt x="21597" y="19460"/>
                      <a:pt x="21599" y="18917"/>
                      <a:pt x="21599" y="17840"/>
                    </a:cubicBezTo>
                    <a:lnTo>
                      <a:pt x="21599" y="3772"/>
                    </a:lnTo>
                    <a:cubicBezTo>
                      <a:pt x="21599" y="2679"/>
                      <a:pt x="21597" y="2132"/>
                      <a:pt x="21545" y="1551"/>
                    </a:cubicBezTo>
                    <a:cubicBezTo>
                      <a:pt x="21478" y="915"/>
                      <a:pt x="21337" y="411"/>
                      <a:pt x="21155" y="180"/>
                    </a:cubicBezTo>
                    <a:cubicBezTo>
                      <a:pt x="20989" y="-4"/>
                      <a:pt x="20830" y="0"/>
                      <a:pt x="20522" y="0"/>
                    </a:cubicBezTo>
                    <a:lnTo>
                      <a:pt x="1080" y="0"/>
                    </a:lnTo>
                    <a:lnTo>
                      <a:pt x="1075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3" name="AppStore_GooglePlay.png" descr="AppStore_GooglePlay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52826" t="10435" r="1696" b="10364"/>
              <a:stretch>
                <a:fillRect/>
              </a:stretch>
            </p:blipFill>
            <p:spPr>
              <a:xfrm>
                <a:off x="-1" y="975726"/>
                <a:ext cx="2991645" cy="856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2" extrusionOk="0">
                    <a:moveTo>
                      <a:pt x="1075" y="0"/>
                    </a:moveTo>
                    <a:cubicBezTo>
                      <a:pt x="766" y="0"/>
                      <a:pt x="609" y="-3"/>
                      <a:pt x="444" y="180"/>
                    </a:cubicBezTo>
                    <a:cubicBezTo>
                      <a:pt x="262" y="411"/>
                      <a:pt x="118" y="915"/>
                      <a:pt x="52" y="1551"/>
                    </a:cubicBezTo>
                    <a:cubicBezTo>
                      <a:pt x="-1" y="2132"/>
                      <a:pt x="0" y="2675"/>
                      <a:pt x="0" y="3752"/>
                    </a:cubicBezTo>
                    <a:lnTo>
                      <a:pt x="0" y="17820"/>
                    </a:lnTo>
                    <a:cubicBezTo>
                      <a:pt x="0" y="18913"/>
                      <a:pt x="-1" y="19460"/>
                      <a:pt x="52" y="20041"/>
                    </a:cubicBezTo>
                    <a:cubicBezTo>
                      <a:pt x="118" y="20677"/>
                      <a:pt x="262" y="21181"/>
                      <a:pt x="444" y="21412"/>
                    </a:cubicBezTo>
                    <a:cubicBezTo>
                      <a:pt x="611" y="21596"/>
                      <a:pt x="766" y="21592"/>
                      <a:pt x="1075" y="21592"/>
                    </a:cubicBezTo>
                    <a:lnTo>
                      <a:pt x="20519" y="21592"/>
                    </a:lnTo>
                    <a:cubicBezTo>
                      <a:pt x="20832" y="21592"/>
                      <a:pt x="20989" y="21596"/>
                      <a:pt x="21155" y="21412"/>
                    </a:cubicBezTo>
                    <a:cubicBezTo>
                      <a:pt x="21337" y="21181"/>
                      <a:pt x="21478" y="20677"/>
                      <a:pt x="21545" y="20041"/>
                    </a:cubicBezTo>
                    <a:cubicBezTo>
                      <a:pt x="21597" y="19460"/>
                      <a:pt x="21599" y="18917"/>
                      <a:pt x="21599" y="17840"/>
                    </a:cubicBezTo>
                    <a:lnTo>
                      <a:pt x="21599" y="3772"/>
                    </a:lnTo>
                    <a:cubicBezTo>
                      <a:pt x="21599" y="2679"/>
                      <a:pt x="21597" y="2132"/>
                      <a:pt x="21545" y="1551"/>
                    </a:cubicBezTo>
                    <a:cubicBezTo>
                      <a:pt x="21478" y="915"/>
                      <a:pt x="21337" y="411"/>
                      <a:pt x="21155" y="180"/>
                    </a:cubicBezTo>
                    <a:cubicBezTo>
                      <a:pt x="20989" y="-4"/>
                      <a:pt x="20830" y="0"/>
                      <a:pt x="20522" y="0"/>
                    </a:cubicBezTo>
                    <a:lnTo>
                      <a:pt x="1080" y="0"/>
                    </a:lnTo>
                    <a:lnTo>
                      <a:pt x="1075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906" name="Admented_Logo.png" descr="Admented_Logo.png"/>
          <p:cNvPicPr>
            <a:picLocks noChangeAspect="1"/>
          </p:cNvPicPr>
          <p:nvPr/>
        </p:nvPicPr>
        <p:blipFill>
          <a:blip r:embed="rId2">
            <a:extLst/>
          </a:blip>
          <a:srcRect l="5267" t="3074" r="3073" b="3430"/>
          <a:stretch>
            <a:fillRect/>
          </a:stretch>
        </p:blipFill>
        <p:spPr>
          <a:xfrm>
            <a:off x="944544" y="2580349"/>
            <a:ext cx="2570164" cy="256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9" extrusionOk="0">
                <a:moveTo>
                  <a:pt x="7364" y="0"/>
                </a:moveTo>
                <a:cubicBezTo>
                  <a:pt x="5247" y="0"/>
                  <a:pt x="4173" y="1"/>
                  <a:pt x="3042" y="360"/>
                </a:cubicBezTo>
                <a:cubicBezTo>
                  <a:pt x="1795" y="814"/>
                  <a:pt x="814" y="1796"/>
                  <a:pt x="360" y="3043"/>
                </a:cubicBezTo>
                <a:cubicBezTo>
                  <a:pt x="-1" y="4183"/>
                  <a:pt x="0" y="5255"/>
                  <a:pt x="0" y="7368"/>
                </a:cubicBezTo>
                <a:lnTo>
                  <a:pt x="0" y="14196"/>
                </a:lnTo>
                <a:cubicBezTo>
                  <a:pt x="0" y="16342"/>
                  <a:pt x="-1" y="17415"/>
                  <a:pt x="360" y="18555"/>
                </a:cubicBezTo>
                <a:cubicBezTo>
                  <a:pt x="814" y="19802"/>
                  <a:pt x="1795" y="20784"/>
                  <a:pt x="3042" y="21238"/>
                </a:cubicBezTo>
                <a:cubicBezTo>
                  <a:pt x="4180" y="21599"/>
                  <a:pt x="5252" y="21598"/>
                  <a:pt x="7364" y="21598"/>
                </a:cubicBezTo>
                <a:lnTo>
                  <a:pt x="14198" y="21598"/>
                </a:lnTo>
                <a:cubicBezTo>
                  <a:pt x="16342" y="21598"/>
                  <a:pt x="17415" y="21599"/>
                  <a:pt x="18554" y="21238"/>
                </a:cubicBezTo>
                <a:cubicBezTo>
                  <a:pt x="19800" y="20784"/>
                  <a:pt x="20782" y="19802"/>
                  <a:pt x="21235" y="18555"/>
                </a:cubicBezTo>
                <a:cubicBezTo>
                  <a:pt x="21596" y="17415"/>
                  <a:pt x="21599" y="16343"/>
                  <a:pt x="21599" y="14230"/>
                </a:cubicBezTo>
                <a:lnTo>
                  <a:pt x="21599" y="7402"/>
                </a:lnTo>
                <a:cubicBezTo>
                  <a:pt x="21599" y="5256"/>
                  <a:pt x="21596" y="4183"/>
                  <a:pt x="21235" y="3043"/>
                </a:cubicBezTo>
                <a:cubicBezTo>
                  <a:pt x="20782" y="1796"/>
                  <a:pt x="19800" y="814"/>
                  <a:pt x="18554" y="360"/>
                </a:cubicBezTo>
                <a:cubicBezTo>
                  <a:pt x="17415" y="-1"/>
                  <a:pt x="16343" y="0"/>
                  <a:pt x="14231" y="0"/>
                </a:cubicBezTo>
                <a:lnTo>
                  <a:pt x="7397" y="0"/>
                </a:lnTo>
                <a:lnTo>
                  <a:pt x="7364" y="0"/>
                </a:lnTo>
                <a:close/>
              </a:path>
            </a:pathLst>
          </a:custGeom>
          <a:ln w="25400">
            <a:solidFill>
              <a:srgbClr val="9C9C9C"/>
            </a:solidFill>
          </a:ln>
        </p:spPr>
      </p:pic>
      <p:grpSp>
        <p:nvGrpSpPr>
          <p:cNvPr id="916" name="Gruppieren"/>
          <p:cNvGrpSpPr/>
          <p:nvPr/>
        </p:nvGrpSpPr>
        <p:grpSpPr>
          <a:xfrm>
            <a:off x="7876719" y="6455214"/>
            <a:ext cx="2100920" cy="3028522"/>
            <a:chOff x="0" y="0"/>
            <a:chExt cx="2100918" cy="3028521"/>
          </a:xfrm>
        </p:grpSpPr>
        <p:grpSp>
          <p:nvGrpSpPr>
            <p:cNvPr id="911" name="Gruppieren"/>
            <p:cNvGrpSpPr/>
            <p:nvPr/>
          </p:nvGrpSpPr>
          <p:grpSpPr>
            <a:xfrm>
              <a:off x="-1" y="0"/>
              <a:ext cx="2100920" cy="3028522"/>
              <a:chOff x="0" y="0"/>
              <a:chExt cx="2100918" cy="3028521"/>
            </a:xfrm>
          </p:grpSpPr>
          <p:sp>
            <p:nvSpPr>
              <p:cNvPr id="909" name="Form"/>
              <p:cNvSpPr/>
              <p:nvPr/>
            </p:nvSpPr>
            <p:spPr>
              <a:xfrm>
                <a:off x="373986" y="0"/>
                <a:ext cx="1260988" cy="2607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89" y="0"/>
                    </a:moveTo>
                    <a:cubicBezTo>
                      <a:pt x="2816" y="0"/>
                      <a:pt x="2459" y="0"/>
                      <a:pt x="2158" y="10"/>
                    </a:cubicBezTo>
                    <a:cubicBezTo>
                      <a:pt x="1857" y="20"/>
                      <a:pt x="1610" y="40"/>
                      <a:pt x="1358" y="78"/>
                    </a:cubicBezTo>
                    <a:cubicBezTo>
                      <a:pt x="1079" y="127"/>
                      <a:pt x="831" y="205"/>
                      <a:pt x="627" y="303"/>
                    </a:cubicBezTo>
                    <a:cubicBezTo>
                      <a:pt x="423" y="402"/>
                      <a:pt x="264" y="522"/>
                      <a:pt x="162" y="656"/>
                    </a:cubicBezTo>
                    <a:cubicBezTo>
                      <a:pt x="82" y="779"/>
                      <a:pt x="41" y="899"/>
                      <a:pt x="21" y="1045"/>
                    </a:cubicBezTo>
                    <a:cubicBezTo>
                      <a:pt x="0" y="1190"/>
                      <a:pt x="0" y="1362"/>
                      <a:pt x="0" y="1590"/>
                    </a:cubicBezTo>
                    <a:lnTo>
                      <a:pt x="0" y="7178"/>
                    </a:lnTo>
                    <a:cubicBezTo>
                      <a:pt x="8" y="7179"/>
                      <a:pt x="16" y="7180"/>
                      <a:pt x="24" y="7182"/>
                    </a:cubicBezTo>
                    <a:cubicBezTo>
                      <a:pt x="32" y="7183"/>
                      <a:pt x="40" y="7184"/>
                      <a:pt x="48" y="7186"/>
                    </a:cubicBezTo>
                    <a:cubicBezTo>
                      <a:pt x="83" y="7191"/>
                      <a:pt x="107" y="7195"/>
                      <a:pt x="123" y="7198"/>
                    </a:cubicBezTo>
                    <a:cubicBezTo>
                      <a:pt x="138" y="7200"/>
                      <a:pt x="144" y="7201"/>
                      <a:pt x="144" y="7201"/>
                    </a:cubicBezTo>
                    <a:cubicBezTo>
                      <a:pt x="144" y="7201"/>
                      <a:pt x="150" y="7202"/>
                      <a:pt x="165" y="7205"/>
                    </a:cubicBezTo>
                    <a:cubicBezTo>
                      <a:pt x="180" y="7208"/>
                      <a:pt x="203" y="7213"/>
                      <a:pt x="238" y="7220"/>
                    </a:cubicBezTo>
                    <a:cubicBezTo>
                      <a:pt x="604" y="7289"/>
                      <a:pt x="932" y="7385"/>
                      <a:pt x="1219" y="7500"/>
                    </a:cubicBezTo>
                    <a:cubicBezTo>
                      <a:pt x="1506" y="7615"/>
                      <a:pt x="1751" y="7750"/>
                      <a:pt x="1952" y="7898"/>
                    </a:cubicBezTo>
                    <a:lnTo>
                      <a:pt x="1952" y="2458"/>
                    </a:lnTo>
                    <a:lnTo>
                      <a:pt x="19648" y="2458"/>
                    </a:lnTo>
                    <a:lnTo>
                      <a:pt x="19648" y="12526"/>
                    </a:lnTo>
                    <a:cubicBezTo>
                      <a:pt x="19722" y="12475"/>
                      <a:pt x="19801" y="12425"/>
                      <a:pt x="19885" y="12377"/>
                    </a:cubicBezTo>
                    <a:cubicBezTo>
                      <a:pt x="19970" y="12329"/>
                      <a:pt x="20061" y="12282"/>
                      <a:pt x="20160" y="12238"/>
                    </a:cubicBezTo>
                    <a:cubicBezTo>
                      <a:pt x="20187" y="12226"/>
                      <a:pt x="20205" y="12217"/>
                      <a:pt x="20216" y="12212"/>
                    </a:cubicBezTo>
                    <a:cubicBezTo>
                      <a:pt x="20228" y="12206"/>
                      <a:pt x="20233" y="12204"/>
                      <a:pt x="20233" y="12204"/>
                    </a:cubicBezTo>
                    <a:lnTo>
                      <a:pt x="21600" y="11609"/>
                    </a:lnTo>
                    <a:lnTo>
                      <a:pt x="21600" y="1597"/>
                    </a:lnTo>
                    <a:cubicBezTo>
                      <a:pt x="21600" y="1365"/>
                      <a:pt x="21600" y="1192"/>
                      <a:pt x="21580" y="1045"/>
                    </a:cubicBezTo>
                    <a:cubicBezTo>
                      <a:pt x="21560" y="899"/>
                      <a:pt x="21520" y="779"/>
                      <a:pt x="21440" y="656"/>
                    </a:cubicBezTo>
                    <a:cubicBezTo>
                      <a:pt x="21338" y="522"/>
                      <a:pt x="21178" y="402"/>
                      <a:pt x="20974" y="303"/>
                    </a:cubicBezTo>
                    <a:cubicBezTo>
                      <a:pt x="20769" y="205"/>
                      <a:pt x="20520" y="127"/>
                      <a:pt x="20242" y="78"/>
                    </a:cubicBezTo>
                    <a:cubicBezTo>
                      <a:pt x="19988" y="40"/>
                      <a:pt x="19741" y="20"/>
                      <a:pt x="19439" y="10"/>
                    </a:cubicBezTo>
                    <a:cubicBezTo>
                      <a:pt x="19138" y="0"/>
                      <a:pt x="18782" y="0"/>
                      <a:pt x="18311" y="0"/>
                    </a:cubicBezTo>
                    <a:lnTo>
                      <a:pt x="3302" y="0"/>
                    </a:lnTo>
                    <a:lnTo>
                      <a:pt x="3289" y="0"/>
                    </a:lnTo>
                    <a:close/>
                    <a:moveTo>
                      <a:pt x="7693" y="843"/>
                    </a:moveTo>
                    <a:lnTo>
                      <a:pt x="13909" y="843"/>
                    </a:lnTo>
                    <a:cubicBezTo>
                      <a:pt x="14212" y="843"/>
                      <a:pt x="14458" y="962"/>
                      <a:pt x="14458" y="1108"/>
                    </a:cubicBezTo>
                    <a:cubicBezTo>
                      <a:pt x="14458" y="1255"/>
                      <a:pt x="14212" y="1374"/>
                      <a:pt x="13909" y="1374"/>
                    </a:cubicBezTo>
                    <a:lnTo>
                      <a:pt x="7693" y="1374"/>
                    </a:lnTo>
                    <a:cubicBezTo>
                      <a:pt x="7390" y="1374"/>
                      <a:pt x="7144" y="1255"/>
                      <a:pt x="7144" y="1108"/>
                    </a:cubicBezTo>
                    <a:cubicBezTo>
                      <a:pt x="7144" y="962"/>
                      <a:pt x="7390" y="843"/>
                      <a:pt x="7693" y="843"/>
                    </a:cubicBezTo>
                    <a:close/>
                    <a:moveTo>
                      <a:pt x="1952" y="9959"/>
                    </a:moveTo>
                    <a:lnTo>
                      <a:pt x="0" y="12458"/>
                    </a:lnTo>
                    <a:lnTo>
                      <a:pt x="0" y="20003"/>
                    </a:lnTo>
                    <a:cubicBezTo>
                      <a:pt x="0" y="20234"/>
                      <a:pt x="0" y="20408"/>
                      <a:pt x="21" y="20555"/>
                    </a:cubicBezTo>
                    <a:cubicBezTo>
                      <a:pt x="41" y="20701"/>
                      <a:pt x="82" y="20820"/>
                      <a:pt x="162" y="20943"/>
                    </a:cubicBezTo>
                    <a:cubicBezTo>
                      <a:pt x="264" y="21078"/>
                      <a:pt x="423" y="21198"/>
                      <a:pt x="627" y="21297"/>
                    </a:cubicBezTo>
                    <a:cubicBezTo>
                      <a:pt x="831" y="21396"/>
                      <a:pt x="1079" y="21474"/>
                      <a:pt x="1358" y="21523"/>
                    </a:cubicBezTo>
                    <a:cubicBezTo>
                      <a:pt x="1612" y="21561"/>
                      <a:pt x="1859" y="21581"/>
                      <a:pt x="2160" y="21590"/>
                    </a:cubicBezTo>
                    <a:cubicBezTo>
                      <a:pt x="2462" y="21600"/>
                      <a:pt x="2817" y="21600"/>
                      <a:pt x="3289" y="21600"/>
                    </a:cubicBezTo>
                    <a:lnTo>
                      <a:pt x="18297" y="21600"/>
                    </a:lnTo>
                    <a:cubicBezTo>
                      <a:pt x="18776" y="21600"/>
                      <a:pt x="19135" y="21600"/>
                      <a:pt x="19438" y="21590"/>
                    </a:cubicBezTo>
                    <a:cubicBezTo>
                      <a:pt x="19741" y="21581"/>
                      <a:pt x="19988" y="21561"/>
                      <a:pt x="20242" y="21523"/>
                    </a:cubicBezTo>
                    <a:cubicBezTo>
                      <a:pt x="20454" y="21485"/>
                      <a:pt x="20649" y="21431"/>
                      <a:pt x="20819" y="21363"/>
                    </a:cubicBezTo>
                    <a:cubicBezTo>
                      <a:pt x="20990" y="21296"/>
                      <a:pt x="21137" y="21215"/>
                      <a:pt x="21255" y="21124"/>
                    </a:cubicBezTo>
                    <a:cubicBezTo>
                      <a:pt x="21029" y="21076"/>
                      <a:pt x="20812" y="21018"/>
                      <a:pt x="20606" y="20949"/>
                    </a:cubicBezTo>
                    <a:cubicBezTo>
                      <a:pt x="20400" y="20879"/>
                      <a:pt x="20207" y="20799"/>
                      <a:pt x="20030" y="20706"/>
                    </a:cubicBezTo>
                    <a:cubicBezTo>
                      <a:pt x="20004" y="20693"/>
                      <a:pt x="19986" y="20684"/>
                      <a:pt x="19975" y="20678"/>
                    </a:cubicBezTo>
                    <a:cubicBezTo>
                      <a:pt x="19963" y="20673"/>
                      <a:pt x="19959" y="20670"/>
                      <a:pt x="19959" y="20670"/>
                    </a:cubicBezTo>
                    <a:cubicBezTo>
                      <a:pt x="19959" y="20670"/>
                      <a:pt x="19954" y="20668"/>
                      <a:pt x="19943" y="20662"/>
                    </a:cubicBezTo>
                    <a:cubicBezTo>
                      <a:pt x="19933" y="20656"/>
                      <a:pt x="19916" y="20647"/>
                      <a:pt x="19892" y="20633"/>
                    </a:cubicBezTo>
                    <a:cubicBezTo>
                      <a:pt x="19240" y="20273"/>
                      <a:pt x="18943" y="19820"/>
                      <a:pt x="18991" y="19376"/>
                    </a:cubicBezTo>
                    <a:cubicBezTo>
                      <a:pt x="19040" y="18932"/>
                      <a:pt x="19433" y="18497"/>
                      <a:pt x="20160" y="18172"/>
                    </a:cubicBezTo>
                    <a:cubicBezTo>
                      <a:pt x="20187" y="18159"/>
                      <a:pt x="20205" y="18151"/>
                      <a:pt x="20216" y="18145"/>
                    </a:cubicBezTo>
                    <a:cubicBezTo>
                      <a:pt x="20228" y="18140"/>
                      <a:pt x="20233" y="18137"/>
                      <a:pt x="20233" y="18137"/>
                    </a:cubicBezTo>
                    <a:lnTo>
                      <a:pt x="20535" y="18006"/>
                    </a:lnTo>
                    <a:cubicBezTo>
                      <a:pt x="20446" y="17974"/>
                      <a:pt x="20358" y="17942"/>
                      <a:pt x="20274" y="17906"/>
                    </a:cubicBezTo>
                    <a:cubicBezTo>
                      <a:pt x="20189" y="17871"/>
                      <a:pt x="20107" y="17833"/>
                      <a:pt x="20030" y="17793"/>
                    </a:cubicBezTo>
                    <a:cubicBezTo>
                      <a:pt x="20004" y="17780"/>
                      <a:pt x="19986" y="17771"/>
                      <a:pt x="19975" y="17765"/>
                    </a:cubicBezTo>
                    <a:cubicBezTo>
                      <a:pt x="19963" y="17760"/>
                      <a:pt x="19959" y="17757"/>
                      <a:pt x="19959" y="17757"/>
                    </a:cubicBezTo>
                    <a:cubicBezTo>
                      <a:pt x="19959" y="17757"/>
                      <a:pt x="19954" y="17755"/>
                      <a:pt x="19943" y="17749"/>
                    </a:cubicBezTo>
                    <a:cubicBezTo>
                      <a:pt x="19933" y="17743"/>
                      <a:pt x="19916" y="17734"/>
                      <a:pt x="19892" y="17720"/>
                    </a:cubicBezTo>
                    <a:cubicBezTo>
                      <a:pt x="19841" y="17691"/>
                      <a:pt x="19793" y="17662"/>
                      <a:pt x="19746" y="17632"/>
                    </a:cubicBezTo>
                    <a:cubicBezTo>
                      <a:pt x="19700" y="17603"/>
                      <a:pt x="19656" y="17572"/>
                      <a:pt x="19614" y="17542"/>
                    </a:cubicBezTo>
                    <a:lnTo>
                      <a:pt x="1952" y="17542"/>
                    </a:lnTo>
                    <a:lnTo>
                      <a:pt x="1952" y="9959"/>
                    </a:lnTo>
                    <a:close/>
                    <a:moveTo>
                      <a:pt x="19648" y="14548"/>
                    </a:moveTo>
                    <a:lnTo>
                      <a:pt x="19648" y="15546"/>
                    </a:lnTo>
                    <a:cubicBezTo>
                      <a:pt x="19722" y="15495"/>
                      <a:pt x="19801" y="15445"/>
                      <a:pt x="19885" y="15397"/>
                    </a:cubicBezTo>
                    <a:cubicBezTo>
                      <a:pt x="19970" y="15349"/>
                      <a:pt x="20061" y="15303"/>
                      <a:pt x="20160" y="15259"/>
                    </a:cubicBezTo>
                    <a:cubicBezTo>
                      <a:pt x="20187" y="15246"/>
                      <a:pt x="20205" y="15238"/>
                      <a:pt x="20216" y="15233"/>
                    </a:cubicBezTo>
                    <a:cubicBezTo>
                      <a:pt x="20228" y="15227"/>
                      <a:pt x="20233" y="15225"/>
                      <a:pt x="20233" y="15225"/>
                    </a:cubicBezTo>
                    <a:lnTo>
                      <a:pt x="20674" y="15033"/>
                    </a:lnTo>
                    <a:cubicBezTo>
                      <a:pt x="20559" y="14996"/>
                      <a:pt x="20447" y="14957"/>
                      <a:pt x="20339" y="14914"/>
                    </a:cubicBezTo>
                    <a:cubicBezTo>
                      <a:pt x="20231" y="14870"/>
                      <a:pt x="20128" y="14824"/>
                      <a:pt x="20030" y="14772"/>
                    </a:cubicBezTo>
                    <a:cubicBezTo>
                      <a:pt x="20004" y="14759"/>
                      <a:pt x="19986" y="14751"/>
                      <a:pt x="19975" y="14745"/>
                    </a:cubicBezTo>
                    <a:cubicBezTo>
                      <a:pt x="19963" y="14739"/>
                      <a:pt x="19959" y="14737"/>
                      <a:pt x="19959" y="14737"/>
                    </a:cubicBezTo>
                    <a:cubicBezTo>
                      <a:pt x="19959" y="14737"/>
                      <a:pt x="19954" y="14735"/>
                      <a:pt x="19943" y="14729"/>
                    </a:cubicBezTo>
                    <a:cubicBezTo>
                      <a:pt x="19933" y="14723"/>
                      <a:pt x="19916" y="14713"/>
                      <a:pt x="19892" y="14699"/>
                    </a:cubicBezTo>
                    <a:cubicBezTo>
                      <a:pt x="19849" y="14675"/>
                      <a:pt x="19806" y="14650"/>
                      <a:pt x="19765" y="14625"/>
                    </a:cubicBezTo>
                    <a:cubicBezTo>
                      <a:pt x="19725" y="14600"/>
                      <a:pt x="19686" y="14574"/>
                      <a:pt x="19648" y="14548"/>
                    </a:cubicBezTo>
                    <a:close/>
                    <a:moveTo>
                      <a:pt x="10801" y="18625"/>
                    </a:moveTo>
                    <a:cubicBezTo>
                      <a:pt x="11365" y="18625"/>
                      <a:pt x="11927" y="18729"/>
                      <a:pt x="12357" y="18938"/>
                    </a:cubicBezTo>
                    <a:cubicBezTo>
                      <a:pt x="13218" y="19354"/>
                      <a:pt x="13218" y="20029"/>
                      <a:pt x="12357" y="20445"/>
                    </a:cubicBezTo>
                    <a:cubicBezTo>
                      <a:pt x="11497" y="20861"/>
                      <a:pt x="10103" y="20861"/>
                      <a:pt x="9242" y="20445"/>
                    </a:cubicBezTo>
                    <a:cubicBezTo>
                      <a:pt x="8382" y="20029"/>
                      <a:pt x="8382" y="19354"/>
                      <a:pt x="9242" y="18938"/>
                    </a:cubicBezTo>
                    <a:cubicBezTo>
                      <a:pt x="9673" y="18729"/>
                      <a:pt x="10237" y="18625"/>
                      <a:pt x="10801" y="186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10" name="Form"/>
              <p:cNvSpPr/>
              <p:nvPr/>
            </p:nvSpPr>
            <p:spPr>
              <a:xfrm>
                <a:off x="0" y="749226"/>
                <a:ext cx="2100919" cy="2279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3" h="20738" extrusionOk="0">
                    <a:moveTo>
                      <a:pt x="19927" y="2"/>
                    </a:moveTo>
                    <a:cubicBezTo>
                      <a:pt x="19524" y="-17"/>
                      <a:pt x="19114" y="101"/>
                      <a:pt x="18790" y="361"/>
                    </a:cubicBezTo>
                    <a:lnTo>
                      <a:pt x="17329" y="1535"/>
                    </a:lnTo>
                    <a:lnTo>
                      <a:pt x="17329" y="5324"/>
                    </a:lnTo>
                    <a:lnTo>
                      <a:pt x="20901" y="2454"/>
                    </a:lnTo>
                    <a:cubicBezTo>
                      <a:pt x="21549" y="1934"/>
                      <a:pt x="21600" y="1043"/>
                      <a:pt x="21017" y="466"/>
                    </a:cubicBezTo>
                    <a:cubicBezTo>
                      <a:pt x="20725" y="177"/>
                      <a:pt x="20330" y="21"/>
                      <a:pt x="19927" y="2"/>
                    </a:cubicBezTo>
                    <a:close/>
                    <a:moveTo>
                      <a:pt x="3046" y="1518"/>
                    </a:moveTo>
                    <a:cubicBezTo>
                      <a:pt x="2432" y="1539"/>
                      <a:pt x="1861" y="1882"/>
                      <a:pt x="1630" y="2427"/>
                    </a:cubicBezTo>
                    <a:cubicBezTo>
                      <a:pt x="1096" y="3688"/>
                      <a:pt x="563" y="4948"/>
                      <a:pt x="30" y="6209"/>
                    </a:cubicBezTo>
                    <a:lnTo>
                      <a:pt x="0" y="13183"/>
                    </a:lnTo>
                    <a:cubicBezTo>
                      <a:pt x="0" y="13229"/>
                      <a:pt x="3" y="13274"/>
                      <a:pt x="8" y="13319"/>
                    </a:cubicBezTo>
                    <a:cubicBezTo>
                      <a:pt x="13" y="13363"/>
                      <a:pt x="22" y="13408"/>
                      <a:pt x="31" y="13451"/>
                    </a:cubicBezTo>
                    <a:cubicBezTo>
                      <a:pt x="40" y="15160"/>
                      <a:pt x="706" y="16873"/>
                      <a:pt x="2071" y="18256"/>
                    </a:cubicBezTo>
                    <a:cubicBezTo>
                      <a:pt x="5066" y="21290"/>
                      <a:pt x="10251" y="21583"/>
                      <a:pt x="13651" y="18910"/>
                    </a:cubicBezTo>
                    <a:lnTo>
                      <a:pt x="14238" y="18449"/>
                    </a:lnTo>
                    <a:cubicBezTo>
                      <a:pt x="14431" y="18297"/>
                      <a:pt x="14613" y="18138"/>
                      <a:pt x="14785" y="17973"/>
                    </a:cubicBezTo>
                    <a:cubicBezTo>
                      <a:pt x="14957" y="17808"/>
                      <a:pt x="15119" y="17638"/>
                      <a:pt x="15273" y="17463"/>
                    </a:cubicBezTo>
                    <a:cubicBezTo>
                      <a:pt x="15133" y="17471"/>
                      <a:pt x="14982" y="17475"/>
                      <a:pt x="14811" y="17477"/>
                    </a:cubicBezTo>
                    <a:cubicBezTo>
                      <a:pt x="14640" y="17480"/>
                      <a:pt x="14450" y="17480"/>
                      <a:pt x="14231" y="17480"/>
                    </a:cubicBezTo>
                    <a:lnTo>
                      <a:pt x="6272" y="17480"/>
                    </a:lnTo>
                    <a:cubicBezTo>
                      <a:pt x="5826" y="17480"/>
                      <a:pt x="5490" y="17480"/>
                      <a:pt x="5205" y="17463"/>
                    </a:cubicBezTo>
                    <a:cubicBezTo>
                      <a:pt x="4920" y="17446"/>
                      <a:pt x="4687" y="17412"/>
                      <a:pt x="4446" y="17344"/>
                    </a:cubicBezTo>
                    <a:cubicBezTo>
                      <a:pt x="4183" y="17259"/>
                      <a:pt x="3947" y="17123"/>
                      <a:pt x="3754" y="16951"/>
                    </a:cubicBezTo>
                    <a:cubicBezTo>
                      <a:pt x="3560" y="16778"/>
                      <a:pt x="3409" y="16568"/>
                      <a:pt x="3313" y="16333"/>
                    </a:cubicBezTo>
                    <a:cubicBezTo>
                      <a:pt x="3237" y="16118"/>
                      <a:pt x="3199" y="15910"/>
                      <a:pt x="3179" y="15654"/>
                    </a:cubicBezTo>
                    <a:cubicBezTo>
                      <a:pt x="3160" y="15399"/>
                      <a:pt x="3160" y="15096"/>
                      <a:pt x="3160" y="14692"/>
                    </a:cubicBezTo>
                    <a:lnTo>
                      <a:pt x="3155" y="6793"/>
                    </a:lnTo>
                    <a:lnTo>
                      <a:pt x="4582" y="3422"/>
                    </a:lnTo>
                    <a:cubicBezTo>
                      <a:pt x="4890" y="2694"/>
                      <a:pt x="4479" y="1883"/>
                      <a:pt x="3664" y="1608"/>
                    </a:cubicBezTo>
                    <a:cubicBezTo>
                      <a:pt x="3460" y="1539"/>
                      <a:pt x="3251" y="1511"/>
                      <a:pt x="3046" y="1518"/>
                    </a:cubicBezTo>
                    <a:close/>
                    <a:moveTo>
                      <a:pt x="19927" y="4625"/>
                    </a:moveTo>
                    <a:cubicBezTo>
                      <a:pt x="19524" y="4606"/>
                      <a:pt x="19114" y="4724"/>
                      <a:pt x="18790" y="4984"/>
                    </a:cubicBezTo>
                    <a:lnTo>
                      <a:pt x="16363" y="6933"/>
                    </a:lnTo>
                    <a:cubicBezTo>
                      <a:pt x="15715" y="7454"/>
                      <a:pt x="15663" y="8344"/>
                      <a:pt x="16246" y="8922"/>
                    </a:cubicBezTo>
                    <a:cubicBezTo>
                      <a:pt x="16829" y="9500"/>
                      <a:pt x="17827" y="9547"/>
                      <a:pt x="18474" y="9026"/>
                    </a:cubicBezTo>
                    <a:lnTo>
                      <a:pt x="20901" y="7077"/>
                    </a:lnTo>
                    <a:cubicBezTo>
                      <a:pt x="21549" y="6557"/>
                      <a:pt x="21600" y="5666"/>
                      <a:pt x="21017" y="5088"/>
                    </a:cubicBezTo>
                    <a:cubicBezTo>
                      <a:pt x="20725" y="4799"/>
                      <a:pt x="20330" y="4643"/>
                      <a:pt x="19927" y="4625"/>
                    </a:cubicBezTo>
                    <a:close/>
                    <a:moveTo>
                      <a:pt x="20552" y="8093"/>
                    </a:moveTo>
                    <a:lnTo>
                      <a:pt x="18840" y="9468"/>
                    </a:lnTo>
                    <a:cubicBezTo>
                      <a:pt x="18840" y="9468"/>
                      <a:pt x="18837" y="9470"/>
                      <a:pt x="18830" y="9476"/>
                    </a:cubicBezTo>
                    <a:cubicBezTo>
                      <a:pt x="18823" y="9481"/>
                      <a:pt x="18811" y="9490"/>
                      <a:pt x="18794" y="9502"/>
                    </a:cubicBezTo>
                    <a:cubicBezTo>
                      <a:pt x="18510" y="9725"/>
                      <a:pt x="18178" y="9869"/>
                      <a:pt x="17833" y="9936"/>
                    </a:cubicBezTo>
                    <a:cubicBezTo>
                      <a:pt x="17487" y="10003"/>
                      <a:pt x="17128" y="9994"/>
                      <a:pt x="16787" y="9911"/>
                    </a:cubicBezTo>
                    <a:lnTo>
                      <a:pt x="16363" y="10252"/>
                    </a:lnTo>
                    <a:cubicBezTo>
                      <a:pt x="15715" y="10773"/>
                      <a:pt x="15663" y="11662"/>
                      <a:pt x="16246" y="12240"/>
                    </a:cubicBezTo>
                    <a:cubicBezTo>
                      <a:pt x="16829" y="12817"/>
                      <a:pt x="17827" y="12864"/>
                      <a:pt x="18474" y="12344"/>
                    </a:cubicBezTo>
                    <a:lnTo>
                      <a:pt x="20901" y="10394"/>
                    </a:lnTo>
                    <a:cubicBezTo>
                      <a:pt x="21549" y="9874"/>
                      <a:pt x="21600" y="8984"/>
                      <a:pt x="21017" y="8406"/>
                    </a:cubicBezTo>
                    <a:cubicBezTo>
                      <a:pt x="20881" y="8272"/>
                      <a:pt x="20723" y="8169"/>
                      <a:pt x="20552" y="8093"/>
                    </a:cubicBezTo>
                    <a:close/>
                    <a:moveTo>
                      <a:pt x="20712" y="11378"/>
                    </a:moveTo>
                    <a:lnTo>
                      <a:pt x="18857" y="12868"/>
                    </a:lnTo>
                    <a:cubicBezTo>
                      <a:pt x="18857" y="12868"/>
                      <a:pt x="18853" y="12871"/>
                      <a:pt x="18846" y="12877"/>
                    </a:cubicBezTo>
                    <a:cubicBezTo>
                      <a:pt x="18839" y="12882"/>
                      <a:pt x="18827" y="12891"/>
                      <a:pt x="18810" y="12904"/>
                    </a:cubicBezTo>
                    <a:cubicBezTo>
                      <a:pt x="18498" y="13148"/>
                      <a:pt x="18130" y="13296"/>
                      <a:pt x="17749" y="13353"/>
                    </a:cubicBezTo>
                    <a:cubicBezTo>
                      <a:pt x="17368" y="13410"/>
                      <a:pt x="16974" y="13375"/>
                      <a:pt x="16610" y="13252"/>
                    </a:cubicBezTo>
                    <a:lnTo>
                      <a:pt x="16363" y="13451"/>
                    </a:lnTo>
                    <a:cubicBezTo>
                      <a:pt x="15715" y="13971"/>
                      <a:pt x="15663" y="14862"/>
                      <a:pt x="16246" y="15440"/>
                    </a:cubicBezTo>
                    <a:cubicBezTo>
                      <a:pt x="16829" y="16017"/>
                      <a:pt x="17827" y="16064"/>
                      <a:pt x="18474" y="15544"/>
                    </a:cubicBezTo>
                    <a:lnTo>
                      <a:pt x="20901" y="13594"/>
                    </a:lnTo>
                    <a:cubicBezTo>
                      <a:pt x="21549" y="13074"/>
                      <a:pt x="21600" y="12184"/>
                      <a:pt x="21017" y="11606"/>
                    </a:cubicBezTo>
                    <a:cubicBezTo>
                      <a:pt x="20925" y="11515"/>
                      <a:pt x="20821" y="11442"/>
                      <a:pt x="20712" y="11378"/>
                    </a:cubicBezTo>
                    <a:close/>
                  </a:path>
                </a:pathLst>
              </a:custGeom>
              <a:solidFill>
                <a:srgbClr val="F8990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912" name="Linie"/>
            <p:cNvSpPr/>
            <p:nvPr/>
          </p:nvSpPr>
          <p:spPr>
            <a:xfrm rot="10800000" flipH="1">
              <a:off x="1299314" y="373542"/>
              <a:ext cx="142297" cy="141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913" name="Linie"/>
            <p:cNvSpPr/>
            <p:nvPr/>
          </p:nvSpPr>
          <p:spPr>
            <a:xfrm rot="10800000">
              <a:off x="554194" y="373542"/>
              <a:ext cx="142296" cy="141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914" name="Linie"/>
            <p:cNvSpPr/>
            <p:nvPr/>
          </p:nvSpPr>
          <p:spPr>
            <a:xfrm>
              <a:off x="1299314" y="1917121"/>
              <a:ext cx="142297" cy="14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915" name="Linie"/>
            <p:cNvSpPr/>
            <p:nvPr/>
          </p:nvSpPr>
          <p:spPr>
            <a:xfrm flipH="1">
              <a:off x="554194" y="1917121"/>
              <a:ext cx="142296" cy="14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5" name="Shape 188">
            <a:extLst>
              <a:ext uri="{FF2B5EF4-FFF2-40B4-BE49-F238E27FC236}">
                <a16:creationId xmlns:a16="http://schemas.microsoft.com/office/drawing/2014/main" id="{3A197183-CFCE-4ACB-A094-F5C6FE0D1001}"/>
              </a:ext>
            </a:extLst>
          </p:cNvPr>
          <p:cNvSpPr txBox="1"/>
          <p:nvPr/>
        </p:nvSpPr>
        <p:spPr>
          <a:xfrm>
            <a:off x="779444" y="5348566"/>
            <a:ext cx="2900364" cy="53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ADmented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hape 188">
            <a:extLst>
              <a:ext uri="{FF2B5EF4-FFF2-40B4-BE49-F238E27FC236}">
                <a16:creationId xmlns:a16="http://schemas.microsoft.com/office/drawing/2014/main" id="{12444207-73BA-4378-8DC2-B1FF87DA9E63}"/>
              </a:ext>
            </a:extLst>
          </p:cNvPr>
          <p:cNvSpPr txBox="1"/>
          <p:nvPr/>
        </p:nvSpPr>
        <p:spPr>
          <a:xfrm>
            <a:off x="5154229" y="5348566"/>
            <a:ext cx="5567663" cy="53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Downloaden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Sie die App.</a:t>
            </a:r>
          </a:p>
        </p:txBody>
      </p:sp>
      <p:sp>
        <p:nvSpPr>
          <p:cNvPr id="37" name="Shape 188">
            <a:extLst>
              <a:ext uri="{FF2B5EF4-FFF2-40B4-BE49-F238E27FC236}">
                <a16:creationId xmlns:a16="http://schemas.microsoft.com/office/drawing/2014/main" id="{56439324-65D3-46E5-99A6-B9FF7829D5E2}"/>
              </a:ext>
            </a:extLst>
          </p:cNvPr>
          <p:cNvSpPr txBox="1"/>
          <p:nvPr/>
        </p:nvSpPr>
        <p:spPr>
          <a:xfrm>
            <a:off x="5154229" y="9662135"/>
            <a:ext cx="6612844" cy="53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2. Scannen Sie das komplette Bild.</a:t>
            </a:r>
          </a:p>
        </p:txBody>
      </p:sp>
      <p:sp>
        <p:nvSpPr>
          <p:cNvPr id="38" name="Shape 188">
            <a:extLst>
              <a:ext uri="{FF2B5EF4-FFF2-40B4-BE49-F238E27FC236}">
                <a16:creationId xmlns:a16="http://schemas.microsoft.com/office/drawing/2014/main" id="{039673F8-5D9C-45CA-8789-176B960416A2}"/>
              </a:ext>
            </a:extLst>
          </p:cNvPr>
          <p:cNvSpPr txBox="1"/>
          <p:nvPr/>
        </p:nvSpPr>
        <p:spPr>
          <a:xfrm>
            <a:off x="5154229" y="10815308"/>
            <a:ext cx="6612844" cy="53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Spass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9" name="Shape 188">
            <a:extLst>
              <a:ext uri="{FF2B5EF4-FFF2-40B4-BE49-F238E27FC236}">
                <a16:creationId xmlns:a16="http://schemas.microsoft.com/office/drawing/2014/main" id="{A3A59941-4F71-477E-B745-3A74049A04A6}"/>
              </a:ext>
            </a:extLst>
          </p:cNvPr>
          <p:cNvSpPr txBox="1"/>
          <p:nvPr/>
        </p:nvSpPr>
        <p:spPr>
          <a:xfrm>
            <a:off x="931758" y="12051122"/>
            <a:ext cx="15204151" cy="600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/>
          <a:p>
            <a:pPr algn="l">
              <a:defRPr sz="1800">
                <a:latin typeface="Swis721"/>
                <a:ea typeface="Swis721"/>
                <a:cs typeface="Swis721"/>
                <a:sym typeface="Swis721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vorgestellten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Apps und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Besitz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dritter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dienen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defRPr sz="1800">
                <a:latin typeface="Swis721"/>
                <a:ea typeface="Swis721"/>
                <a:cs typeface="Swis721"/>
                <a:sym typeface="Swis721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diesem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Falle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lediglich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Veranschaulichung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Möglichkeiten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AR.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999" y="3435496"/>
            <a:ext cx="5583622" cy="7537888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DCF1EC7-2F12-45A9-B2D0-02D39109A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ruppieren"/>
          <p:cNvGrpSpPr/>
          <p:nvPr/>
        </p:nvGrpSpPr>
        <p:grpSpPr>
          <a:xfrm>
            <a:off x="12563179" y="2550938"/>
            <a:ext cx="8836818" cy="9284631"/>
            <a:chOff x="0" y="0"/>
            <a:chExt cx="8836816" cy="9284629"/>
          </a:xfrm>
        </p:grpSpPr>
        <p:sp>
          <p:nvSpPr>
            <p:cNvPr id="921" name="Linie"/>
            <p:cNvSpPr/>
            <p:nvPr/>
          </p:nvSpPr>
          <p:spPr>
            <a:xfrm rot="10800000">
              <a:off x="0" y="-1"/>
              <a:ext cx="383596" cy="381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922" name="Linie"/>
            <p:cNvSpPr/>
            <p:nvPr/>
          </p:nvSpPr>
          <p:spPr>
            <a:xfrm rot="10800000" flipH="1">
              <a:off x="8453221" y="0"/>
              <a:ext cx="383596" cy="38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923" name="Linie"/>
            <p:cNvSpPr/>
            <p:nvPr/>
          </p:nvSpPr>
          <p:spPr>
            <a:xfrm flipH="1">
              <a:off x="0" y="8903334"/>
              <a:ext cx="383596" cy="38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924" name="Linie"/>
            <p:cNvSpPr/>
            <p:nvPr/>
          </p:nvSpPr>
          <p:spPr>
            <a:xfrm>
              <a:off x="8453221" y="8903334"/>
              <a:ext cx="383596" cy="38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927" name="Shape 174"/>
          <p:cNvSpPr txBox="1"/>
          <p:nvPr/>
        </p:nvSpPr>
        <p:spPr>
          <a:xfrm>
            <a:off x="931830" y="884074"/>
            <a:ext cx="22520340" cy="80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Beispiel: Videointegration Magazincover</a:t>
            </a:r>
          </a:p>
        </p:txBody>
      </p:sp>
      <p:grpSp>
        <p:nvGrpSpPr>
          <p:cNvPr id="938" name="Gruppieren"/>
          <p:cNvGrpSpPr/>
          <p:nvPr/>
        </p:nvGrpSpPr>
        <p:grpSpPr>
          <a:xfrm>
            <a:off x="5154229" y="2561903"/>
            <a:ext cx="4381960" cy="2606644"/>
            <a:chOff x="0" y="0"/>
            <a:chExt cx="4381958" cy="2606643"/>
          </a:xfrm>
        </p:grpSpPr>
        <p:grpSp>
          <p:nvGrpSpPr>
            <p:cNvPr id="934" name="Gruppieren"/>
            <p:cNvGrpSpPr/>
            <p:nvPr/>
          </p:nvGrpSpPr>
          <p:grpSpPr>
            <a:xfrm>
              <a:off x="3117017" y="0"/>
              <a:ext cx="1264942" cy="2606644"/>
              <a:chOff x="0" y="0"/>
              <a:chExt cx="1264941" cy="2606643"/>
            </a:xfrm>
          </p:grpSpPr>
          <p:sp>
            <p:nvSpPr>
              <p:cNvPr id="928" name="Form"/>
              <p:cNvSpPr/>
              <p:nvPr/>
            </p:nvSpPr>
            <p:spPr>
              <a:xfrm>
                <a:off x="-1" y="0"/>
                <a:ext cx="1264943" cy="2606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31" y="0"/>
                    </a:moveTo>
                    <a:cubicBezTo>
                      <a:pt x="2587" y="0"/>
                      <a:pt x="2058" y="1"/>
                      <a:pt x="1500" y="86"/>
                    </a:cubicBezTo>
                    <a:cubicBezTo>
                      <a:pt x="886" y="195"/>
                      <a:pt x="402" y="430"/>
                      <a:pt x="178" y="728"/>
                    </a:cubicBezTo>
                    <a:cubicBezTo>
                      <a:pt x="0" y="1001"/>
                      <a:pt x="0" y="1257"/>
                      <a:pt x="0" y="1762"/>
                    </a:cubicBezTo>
                    <a:lnTo>
                      <a:pt x="0" y="19830"/>
                    </a:lnTo>
                    <a:cubicBezTo>
                      <a:pt x="0" y="20343"/>
                      <a:pt x="0" y="20599"/>
                      <a:pt x="178" y="20872"/>
                    </a:cubicBezTo>
                    <a:cubicBezTo>
                      <a:pt x="402" y="21170"/>
                      <a:pt x="886" y="21405"/>
                      <a:pt x="1500" y="21514"/>
                    </a:cubicBezTo>
                    <a:cubicBezTo>
                      <a:pt x="2062" y="21600"/>
                      <a:pt x="2590" y="21600"/>
                      <a:pt x="3631" y="21600"/>
                    </a:cubicBezTo>
                    <a:lnTo>
                      <a:pt x="17953" y="21600"/>
                    </a:lnTo>
                    <a:cubicBezTo>
                      <a:pt x="19010" y="21600"/>
                      <a:pt x="19538" y="21600"/>
                      <a:pt x="20100" y="21514"/>
                    </a:cubicBezTo>
                    <a:cubicBezTo>
                      <a:pt x="20714" y="21405"/>
                      <a:pt x="21198" y="21170"/>
                      <a:pt x="21422" y="20872"/>
                    </a:cubicBezTo>
                    <a:cubicBezTo>
                      <a:pt x="21600" y="20599"/>
                      <a:pt x="21600" y="20343"/>
                      <a:pt x="21600" y="19838"/>
                    </a:cubicBezTo>
                    <a:lnTo>
                      <a:pt x="21600" y="1770"/>
                    </a:lnTo>
                    <a:cubicBezTo>
                      <a:pt x="21600" y="1257"/>
                      <a:pt x="21600" y="1001"/>
                      <a:pt x="21422" y="728"/>
                    </a:cubicBezTo>
                    <a:cubicBezTo>
                      <a:pt x="21198" y="430"/>
                      <a:pt x="20714" y="195"/>
                      <a:pt x="20100" y="86"/>
                    </a:cubicBezTo>
                    <a:cubicBezTo>
                      <a:pt x="19538" y="0"/>
                      <a:pt x="19010" y="0"/>
                      <a:pt x="17969" y="0"/>
                    </a:cubicBezTo>
                    <a:lnTo>
                      <a:pt x="3647" y="0"/>
                    </a:lnTo>
                    <a:lnTo>
                      <a:pt x="3631" y="0"/>
                    </a:lnTo>
                    <a:close/>
                    <a:moveTo>
                      <a:pt x="7696" y="802"/>
                    </a:moveTo>
                    <a:lnTo>
                      <a:pt x="13907" y="802"/>
                    </a:lnTo>
                    <a:cubicBezTo>
                      <a:pt x="14209" y="802"/>
                      <a:pt x="14455" y="921"/>
                      <a:pt x="14455" y="1068"/>
                    </a:cubicBezTo>
                    <a:cubicBezTo>
                      <a:pt x="14455" y="1215"/>
                      <a:pt x="14209" y="1334"/>
                      <a:pt x="13907" y="1334"/>
                    </a:cubicBezTo>
                    <a:lnTo>
                      <a:pt x="7696" y="1334"/>
                    </a:lnTo>
                    <a:cubicBezTo>
                      <a:pt x="7393" y="1334"/>
                      <a:pt x="7147" y="1215"/>
                      <a:pt x="7147" y="1068"/>
                    </a:cubicBezTo>
                    <a:cubicBezTo>
                      <a:pt x="7147" y="921"/>
                      <a:pt x="7393" y="802"/>
                      <a:pt x="7696" y="802"/>
                    </a:cubicBezTo>
                    <a:close/>
                    <a:moveTo>
                      <a:pt x="1959" y="2421"/>
                    </a:moveTo>
                    <a:lnTo>
                      <a:pt x="19641" y="2421"/>
                    </a:lnTo>
                    <a:lnTo>
                      <a:pt x="19641" y="17546"/>
                    </a:lnTo>
                    <a:lnTo>
                      <a:pt x="1959" y="17546"/>
                    </a:lnTo>
                    <a:lnTo>
                      <a:pt x="1959" y="2421"/>
                    </a:lnTo>
                    <a:close/>
                    <a:moveTo>
                      <a:pt x="10801" y="18632"/>
                    </a:moveTo>
                    <a:cubicBezTo>
                      <a:pt x="11365" y="18632"/>
                      <a:pt x="11926" y="18737"/>
                      <a:pt x="12356" y="18946"/>
                    </a:cubicBezTo>
                    <a:cubicBezTo>
                      <a:pt x="13216" y="19363"/>
                      <a:pt x="13216" y="20040"/>
                      <a:pt x="12356" y="20458"/>
                    </a:cubicBezTo>
                    <a:cubicBezTo>
                      <a:pt x="11496" y="20875"/>
                      <a:pt x="10104" y="20875"/>
                      <a:pt x="9244" y="20458"/>
                    </a:cubicBezTo>
                    <a:cubicBezTo>
                      <a:pt x="8384" y="20040"/>
                      <a:pt x="8384" y="19363"/>
                      <a:pt x="9244" y="18946"/>
                    </a:cubicBezTo>
                    <a:cubicBezTo>
                      <a:pt x="9674" y="18737"/>
                      <a:pt x="10238" y="18632"/>
                      <a:pt x="10801" y="18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929" name="Admented_Logo.png" descr="Admented_Logo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5267" t="3074" r="3103" b="3403"/>
              <a:stretch>
                <a:fillRect/>
              </a:stretch>
            </p:blipFill>
            <p:spPr>
              <a:xfrm>
                <a:off x="345125" y="1164726"/>
                <a:ext cx="574676" cy="574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597" extrusionOk="0">
                    <a:moveTo>
                      <a:pt x="7367" y="0"/>
                    </a:moveTo>
                    <a:cubicBezTo>
                      <a:pt x="5247" y="0"/>
                      <a:pt x="4175" y="-1"/>
                      <a:pt x="3042" y="358"/>
                    </a:cubicBezTo>
                    <a:cubicBezTo>
                      <a:pt x="1796" y="812"/>
                      <a:pt x="812" y="1796"/>
                      <a:pt x="358" y="3043"/>
                    </a:cubicBezTo>
                    <a:cubicBezTo>
                      <a:pt x="-3" y="4182"/>
                      <a:pt x="0" y="5256"/>
                      <a:pt x="0" y="7368"/>
                    </a:cubicBezTo>
                    <a:lnTo>
                      <a:pt x="0" y="14184"/>
                    </a:lnTo>
                    <a:cubicBezTo>
                      <a:pt x="0" y="16329"/>
                      <a:pt x="-3" y="17415"/>
                      <a:pt x="358" y="18554"/>
                    </a:cubicBezTo>
                    <a:cubicBezTo>
                      <a:pt x="812" y="19801"/>
                      <a:pt x="1796" y="20770"/>
                      <a:pt x="3042" y="21224"/>
                    </a:cubicBezTo>
                    <a:cubicBezTo>
                      <a:pt x="4181" y="21585"/>
                      <a:pt x="5255" y="21597"/>
                      <a:pt x="7367" y="21597"/>
                    </a:cubicBezTo>
                    <a:lnTo>
                      <a:pt x="14197" y="21597"/>
                    </a:lnTo>
                    <a:cubicBezTo>
                      <a:pt x="16342" y="21597"/>
                      <a:pt x="17413" y="21585"/>
                      <a:pt x="18552" y="21224"/>
                    </a:cubicBezTo>
                    <a:cubicBezTo>
                      <a:pt x="19798" y="20770"/>
                      <a:pt x="20782" y="19801"/>
                      <a:pt x="21236" y="18554"/>
                    </a:cubicBezTo>
                    <a:cubicBezTo>
                      <a:pt x="21597" y="17415"/>
                      <a:pt x="21594" y="16341"/>
                      <a:pt x="21594" y="14229"/>
                    </a:cubicBezTo>
                    <a:lnTo>
                      <a:pt x="21594" y="7398"/>
                    </a:lnTo>
                    <a:cubicBezTo>
                      <a:pt x="21594" y="5253"/>
                      <a:pt x="21597" y="4182"/>
                      <a:pt x="21236" y="3043"/>
                    </a:cubicBezTo>
                    <a:cubicBezTo>
                      <a:pt x="20782" y="1796"/>
                      <a:pt x="19798" y="812"/>
                      <a:pt x="18552" y="358"/>
                    </a:cubicBezTo>
                    <a:cubicBezTo>
                      <a:pt x="17413" y="-3"/>
                      <a:pt x="16339" y="0"/>
                      <a:pt x="14227" y="0"/>
                    </a:cubicBezTo>
                    <a:lnTo>
                      <a:pt x="7397" y="0"/>
                    </a:lnTo>
                    <a:lnTo>
                      <a:pt x="7367" y="0"/>
                    </a:lnTo>
                    <a:close/>
                  </a:path>
                </a:pathLst>
              </a:custGeom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</p:pic>
          <p:grpSp>
            <p:nvGrpSpPr>
              <p:cNvPr id="932" name="Gruppieren"/>
              <p:cNvGrpSpPr/>
              <p:nvPr/>
            </p:nvGrpSpPr>
            <p:grpSpPr>
              <a:xfrm>
                <a:off x="342905" y="1841638"/>
                <a:ext cx="579131" cy="125120"/>
                <a:chOff x="0" y="0"/>
                <a:chExt cx="579129" cy="125118"/>
              </a:xfrm>
            </p:grpSpPr>
            <p:sp>
              <p:nvSpPr>
                <p:cNvPr id="930" name="Abgerundetes Rechteck"/>
                <p:cNvSpPr/>
                <p:nvPr/>
              </p:nvSpPr>
              <p:spPr>
                <a:xfrm>
                  <a:off x="0" y="0"/>
                  <a:ext cx="579130" cy="12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099" tIns="38099" rIns="38099" bIns="3809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31" name="Form"/>
                <p:cNvSpPr/>
                <p:nvPr/>
              </p:nvSpPr>
              <p:spPr>
                <a:xfrm>
                  <a:off x="0" y="62"/>
                  <a:ext cx="397166" cy="124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99" y="0"/>
                      </a:moveTo>
                      <a:cubicBezTo>
                        <a:pt x="1522" y="0"/>
                        <a:pt x="0" y="4835"/>
                        <a:pt x="0" y="10800"/>
                      </a:cubicBezTo>
                      <a:cubicBezTo>
                        <a:pt x="0" y="16765"/>
                        <a:pt x="1522" y="21600"/>
                        <a:pt x="3399" y="21600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33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099" tIns="38099" rIns="38099" bIns="3809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933" name="Pfeil"/>
              <p:cNvSpPr/>
              <p:nvPr/>
            </p:nvSpPr>
            <p:spPr>
              <a:xfrm rot="5400000">
                <a:off x="278005" y="448755"/>
                <a:ext cx="708932" cy="460596"/>
              </a:xfrm>
              <a:prstGeom prst="rightArrow">
                <a:avLst>
                  <a:gd name="adj1" fmla="val 45932"/>
                  <a:gd name="adj2" fmla="val 60104"/>
                </a:avLst>
              </a:prstGeom>
              <a:solidFill>
                <a:srgbClr val="3DA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37" name="Gruppieren"/>
            <p:cNvGrpSpPr/>
            <p:nvPr/>
          </p:nvGrpSpPr>
          <p:grpSpPr>
            <a:xfrm>
              <a:off x="-1" y="286175"/>
              <a:ext cx="2991646" cy="1832184"/>
              <a:chOff x="0" y="0"/>
              <a:chExt cx="2991644" cy="1832183"/>
            </a:xfrm>
          </p:grpSpPr>
          <p:pic>
            <p:nvPicPr>
              <p:cNvPr id="935" name="AppStore_GooglePlay.png" descr="AppStore_GooglePlay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1685" t="10435" r="52838" b="10364"/>
              <a:stretch>
                <a:fillRect/>
              </a:stretch>
            </p:blipFill>
            <p:spPr>
              <a:xfrm>
                <a:off x="0" y="-1"/>
                <a:ext cx="2991645" cy="856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2" extrusionOk="0">
                    <a:moveTo>
                      <a:pt x="1075" y="0"/>
                    </a:moveTo>
                    <a:cubicBezTo>
                      <a:pt x="766" y="0"/>
                      <a:pt x="609" y="-3"/>
                      <a:pt x="444" y="180"/>
                    </a:cubicBezTo>
                    <a:cubicBezTo>
                      <a:pt x="262" y="411"/>
                      <a:pt x="118" y="915"/>
                      <a:pt x="52" y="1551"/>
                    </a:cubicBezTo>
                    <a:cubicBezTo>
                      <a:pt x="-1" y="2132"/>
                      <a:pt x="0" y="2675"/>
                      <a:pt x="0" y="3752"/>
                    </a:cubicBezTo>
                    <a:lnTo>
                      <a:pt x="0" y="17820"/>
                    </a:lnTo>
                    <a:cubicBezTo>
                      <a:pt x="0" y="18913"/>
                      <a:pt x="-1" y="19460"/>
                      <a:pt x="52" y="20041"/>
                    </a:cubicBezTo>
                    <a:cubicBezTo>
                      <a:pt x="118" y="20677"/>
                      <a:pt x="262" y="21181"/>
                      <a:pt x="444" y="21412"/>
                    </a:cubicBezTo>
                    <a:cubicBezTo>
                      <a:pt x="611" y="21596"/>
                      <a:pt x="766" y="21592"/>
                      <a:pt x="1075" y="21592"/>
                    </a:cubicBezTo>
                    <a:lnTo>
                      <a:pt x="20519" y="21592"/>
                    </a:lnTo>
                    <a:cubicBezTo>
                      <a:pt x="20832" y="21592"/>
                      <a:pt x="20989" y="21596"/>
                      <a:pt x="21155" y="21412"/>
                    </a:cubicBezTo>
                    <a:cubicBezTo>
                      <a:pt x="21337" y="21181"/>
                      <a:pt x="21478" y="20677"/>
                      <a:pt x="21545" y="20041"/>
                    </a:cubicBezTo>
                    <a:cubicBezTo>
                      <a:pt x="21597" y="19460"/>
                      <a:pt x="21599" y="18917"/>
                      <a:pt x="21599" y="17840"/>
                    </a:cubicBezTo>
                    <a:lnTo>
                      <a:pt x="21599" y="3772"/>
                    </a:lnTo>
                    <a:cubicBezTo>
                      <a:pt x="21599" y="2679"/>
                      <a:pt x="21597" y="2132"/>
                      <a:pt x="21545" y="1551"/>
                    </a:cubicBezTo>
                    <a:cubicBezTo>
                      <a:pt x="21478" y="915"/>
                      <a:pt x="21337" y="411"/>
                      <a:pt x="21155" y="180"/>
                    </a:cubicBezTo>
                    <a:cubicBezTo>
                      <a:pt x="20989" y="-4"/>
                      <a:pt x="20830" y="0"/>
                      <a:pt x="20522" y="0"/>
                    </a:cubicBezTo>
                    <a:lnTo>
                      <a:pt x="1080" y="0"/>
                    </a:lnTo>
                    <a:lnTo>
                      <a:pt x="1075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36" name="AppStore_GooglePlay.png" descr="AppStore_GooglePlay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52826" t="10435" r="1696" b="10364"/>
              <a:stretch>
                <a:fillRect/>
              </a:stretch>
            </p:blipFill>
            <p:spPr>
              <a:xfrm>
                <a:off x="-1" y="975726"/>
                <a:ext cx="2991645" cy="856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2" extrusionOk="0">
                    <a:moveTo>
                      <a:pt x="1075" y="0"/>
                    </a:moveTo>
                    <a:cubicBezTo>
                      <a:pt x="766" y="0"/>
                      <a:pt x="609" y="-3"/>
                      <a:pt x="444" y="180"/>
                    </a:cubicBezTo>
                    <a:cubicBezTo>
                      <a:pt x="262" y="411"/>
                      <a:pt x="118" y="915"/>
                      <a:pt x="52" y="1551"/>
                    </a:cubicBezTo>
                    <a:cubicBezTo>
                      <a:pt x="-1" y="2132"/>
                      <a:pt x="0" y="2675"/>
                      <a:pt x="0" y="3752"/>
                    </a:cubicBezTo>
                    <a:lnTo>
                      <a:pt x="0" y="17820"/>
                    </a:lnTo>
                    <a:cubicBezTo>
                      <a:pt x="0" y="18913"/>
                      <a:pt x="-1" y="19460"/>
                      <a:pt x="52" y="20041"/>
                    </a:cubicBezTo>
                    <a:cubicBezTo>
                      <a:pt x="118" y="20677"/>
                      <a:pt x="262" y="21181"/>
                      <a:pt x="444" y="21412"/>
                    </a:cubicBezTo>
                    <a:cubicBezTo>
                      <a:pt x="611" y="21596"/>
                      <a:pt x="766" y="21592"/>
                      <a:pt x="1075" y="21592"/>
                    </a:cubicBezTo>
                    <a:lnTo>
                      <a:pt x="20519" y="21592"/>
                    </a:lnTo>
                    <a:cubicBezTo>
                      <a:pt x="20832" y="21592"/>
                      <a:pt x="20989" y="21596"/>
                      <a:pt x="21155" y="21412"/>
                    </a:cubicBezTo>
                    <a:cubicBezTo>
                      <a:pt x="21337" y="21181"/>
                      <a:pt x="21478" y="20677"/>
                      <a:pt x="21545" y="20041"/>
                    </a:cubicBezTo>
                    <a:cubicBezTo>
                      <a:pt x="21597" y="19460"/>
                      <a:pt x="21599" y="18917"/>
                      <a:pt x="21599" y="17840"/>
                    </a:cubicBezTo>
                    <a:lnTo>
                      <a:pt x="21599" y="3772"/>
                    </a:lnTo>
                    <a:cubicBezTo>
                      <a:pt x="21599" y="2679"/>
                      <a:pt x="21597" y="2132"/>
                      <a:pt x="21545" y="1551"/>
                    </a:cubicBezTo>
                    <a:cubicBezTo>
                      <a:pt x="21478" y="915"/>
                      <a:pt x="21337" y="411"/>
                      <a:pt x="21155" y="180"/>
                    </a:cubicBezTo>
                    <a:cubicBezTo>
                      <a:pt x="20989" y="-4"/>
                      <a:pt x="20830" y="0"/>
                      <a:pt x="20522" y="0"/>
                    </a:cubicBezTo>
                    <a:lnTo>
                      <a:pt x="1080" y="0"/>
                    </a:lnTo>
                    <a:lnTo>
                      <a:pt x="1075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939" name="Admented_Logo.png" descr="Admented_Logo.png"/>
          <p:cNvPicPr>
            <a:picLocks noChangeAspect="1"/>
          </p:cNvPicPr>
          <p:nvPr/>
        </p:nvPicPr>
        <p:blipFill>
          <a:blip r:embed="rId2">
            <a:extLst/>
          </a:blip>
          <a:srcRect l="5267" t="3074" r="3073" b="3430"/>
          <a:stretch>
            <a:fillRect/>
          </a:stretch>
        </p:blipFill>
        <p:spPr>
          <a:xfrm>
            <a:off x="944544" y="2580349"/>
            <a:ext cx="2570164" cy="256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9" extrusionOk="0">
                <a:moveTo>
                  <a:pt x="7364" y="0"/>
                </a:moveTo>
                <a:cubicBezTo>
                  <a:pt x="5247" y="0"/>
                  <a:pt x="4173" y="1"/>
                  <a:pt x="3042" y="360"/>
                </a:cubicBezTo>
                <a:cubicBezTo>
                  <a:pt x="1795" y="814"/>
                  <a:pt x="814" y="1796"/>
                  <a:pt x="360" y="3043"/>
                </a:cubicBezTo>
                <a:cubicBezTo>
                  <a:pt x="-1" y="4183"/>
                  <a:pt x="0" y="5255"/>
                  <a:pt x="0" y="7368"/>
                </a:cubicBezTo>
                <a:lnTo>
                  <a:pt x="0" y="14196"/>
                </a:lnTo>
                <a:cubicBezTo>
                  <a:pt x="0" y="16342"/>
                  <a:pt x="-1" y="17415"/>
                  <a:pt x="360" y="18555"/>
                </a:cubicBezTo>
                <a:cubicBezTo>
                  <a:pt x="814" y="19802"/>
                  <a:pt x="1795" y="20784"/>
                  <a:pt x="3042" y="21238"/>
                </a:cubicBezTo>
                <a:cubicBezTo>
                  <a:pt x="4180" y="21599"/>
                  <a:pt x="5252" y="21598"/>
                  <a:pt x="7364" y="21598"/>
                </a:cubicBezTo>
                <a:lnTo>
                  <a:pt x="14198" y="21598"/>
                </a:lnTo>
                <a:cubicBezTo>
                  <a:pt x="16342" y="21598"/>
                  <a:pt x="17415" y="21599"/>
                  <a:pt x="18554" y="21238"/>
                </a:cubicBezTo>
                <a:cubicBezTo>
                  <a:pt x="19800" y="20784"/>
                  <a:pt x="20782" y="19802"/>
                  <a:pt x="21235" y="18555"/>
                </a:cubicBezTo>
                <a:cubicBezTo>
                  <a:pt x="21596" y="17415"/>
                  <a:pt x="21599" y="16343"/>
                  <a:pt x="21599" y="14230"/>
                </a:cubicBezTo>
                <a:lnTo>
                  <a:pt x="21599" y="7402"/>
                </a:lnTo>
                <a:cubicBezTo>
                  <a:pt x="21599" y="5256"/>
                  <a:pt x="21596" y="4183"/>
                  <a:pt x="21235" y="3043"/>
                </a:cubicBezTo>
                <a:cubicBezTo>
                  <a:pt x="20782" y="1796"/>
                  <a:pt x="19800" y="814"/>
                  <a:pt x="18554" y="360"/>
                </a:cubicBezTo>
                <a:cubicBezTo>
                  <a:pt x="17415" y="-1"/>
                  <a:pt x="16343" y="0"/>
                  <a:pt x="14231" y="0"/>
                </a:cubicBezTo>
                <a:lnTo>
                  <a:pt x="7397" y="0"/>
                </a:lnTo>
                <a:lnTo>
                  <a:pt x="7364" y="0"/>
                </a:lnTo>
                <a:close/>
              </a:path>
            </a:pathLst>
          </a:custGeom>
          <a:ln w="25400">
            <a:solidFill>
              <a:srgbClr val="9C9C9C"/>
            </a:solidFill>
          </a:ln>
        </p:spPr>
      </p:pic>
      <p:grpSp>
        <p:nvGrpSpPr>
          <p:cNvPr id="949" name="Gruppieren"/>
          <p:cNvGrpSpPr/>
          <p:nvPr/>
        </p:nvGrpSpPr>
        <p:grpSpPr>
          <a:xfrm>
            <a:off x="7876719" y="6455214"/>
            <a:ext cx="2100920" cy="3028522"/>
            <a:chOff x="0" y="0"/>
            <a:chExt cx="2100918" cy="3028521"/>
          </a:xfrm>
        </p:grpSpPr>
        <p:grpSp>
          <p:nvGrpSpPr>
            <p:cNvPr id="944" name="Gruppieren"/>
            <p:cNvGrpSpPr/>
            <p:nvPr/>
          </p:nvGrpSpPr>
          <p:grpSpPr>
            <a:xfrm>
              <a:off x="-1" y="0"/>
              <a:ext cx="2100920" cy="3028522"/>
              <a:chOff x="0" y="0"/>
              <a:chExt cx="2100918" cy="3028521"/>
            </a:xfrm>
          </p:grpSpPr>
          <p:sp>
            <p:nvSpPr>
              <p:cNvPr id="942" name="Form"/>
              <p:cNvSpPr/>
              <p:nvPr/>
            </p:nvSpPr>
            <p:spPr>
              <a:xfrm>
                <a:off x="373986" y="0"/>
                <a:ext cx="1260988" cy="2607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89" y="0"/>
                    </a:moveTo>
                    <a:cubicBezTo>
                      <a:pt x="2816" y="0"/>
                      <a:pt x="2459" y="0"/>
                      <a:pt x="2158" y="10"/>
                    </a:cubicBezTo>
                    <a:cubicBezTo>
                      <a:pt x="1857" y="20"/>
                      <a:pt x="1610" y="40"/>
                      <a:pt x="1358" y="78"/>
                    </a:cubicBezTo>
                    <a:cubicBezTo>
                      <a:pt x="1079" y="127"/>
                      <a:pt x="831" y="205"/>
                      <a:pt x="627" y="303"/>
                    </a:cubicBezTo>
                    <a:cubicBezTo>
                      <a:pt x="423" y="402"/>
                      <a:pt x="264" y="522"/>
                      <a:pt x="162" y="656"/>
                    </a:cubicBezTo>
                    <a:cubicBezTo>
                      <a:pt x="82" y="779"/>
                      <a:pt x="41" y="899"/>
                      <a:pt x="21" y="1045"/>
                    </a:cubicBezTo>
                    <a:cubicBezTo>
                      <a:pt x="0" y="1190"/>
                      <a:pt x="0" y="1362"/>
                      <a:pt x="0" y="1590"/>
                    </a:cubicBezTo>
                    <a:lnTo>
                      <a:pt x="0" y="7178"/>
                    </a:lnTo>
                    <a:cubicBezTo>
                      <a:pt x="8" y="7179"/>
                      <a:pt x="16" y="7180"/>
                      <a:pt x="24" y="7182"/>
                    </a:cubicBezTo>
                    <a:cubicBezTo>
                      <a:pt x="32" y="7183"/>
                      <a:pt x="40" y="7184"/>
                      <a:pt x="48" y="7186"/>
                    </a:cubicBezTo>
                    <a:cubicBezTo>
                      <a:pt x="83" y="7191"/>
                      <a:pt x="107" y="7195"/>
                      <a:pt x="123" y="7198"/>
                    </a:cubicBezTo>
                    <a:cubicBezTo>
                      <a:pt x="138" y="7200"/>
                      <a:pt x="144" y="7201"/>
                      <a:pt x="144" y="7201"/>
                    </a:cubicBezTo>
                    <a:cubicBezTo>
                      <a:pt x="144" y="7201"/>
                      <a:pt x="150" y="7202"/>
                      <a:pt x="165" y="7205"/>
                    </a:cubicBezTo>
                    <a:cubicBezTo>
                      <a:pt x="180" y="7208"/>
                      <a:pt x="203" y="7213"/>
                      <a:pt x="238" y="7220"/>
                    </a:cubicBezTo>
                    <a:cubicBezTo>
                      <a:pt x="604" y="7289"/>
                      <a:pt x="932" y="7385"/>
                      <a:pt x="1219" y="7500"/>
                    </a:cubicBezTo>
                    <a:cubicBezTo>
                      <a:pt x="1506" y="7615"/>
                      <a:pt x="1751" y="7750"/>
                      <a:pt x="1952" y="7898"/>
                    </a:cubicBezTo>
                    <a:lnTo>
                      <a:pt x="1952" y="2458"/>
                    </a:lnTo>
                    <a:lnTo>
                      <a:pt x="19648" y="2458"/>
                    </a:lnTo>
                    <a:lnTo>
                      <a:pt x="19648" y="12526"/>
                    </a:lnTo>
                    <a:cubicBezTo>
                      <a:pt x="19722" y="12475"/>
                      <a:pt x="19801" y="12425"/>
                      <a:pt x="19885" y="12377"/>
                    </a:cubicBezTo>
                    <a:cubicBezTo>
                      <a:pt x="19970" y="12329"/>
                      <a:pt x="20061" y="12282"/>
                      <a:pt x="20160" y="12238"/>
                    </a:cubicBezTo>
                    <a:cubicBezTo>
                      <a:pt x="20187" y="12226"/>
                      <a:pt x="20205" y="12217"/>
                      <a:pt x="20216" y="12212"/>
                    </a:cubicBezTo>
                    <a:cubicBezTo>
                      <a:pt x="20228" y="12206"/>
                      <a:pt x="20233" y="12204"/>
                      <a:pt x="20233" y="12204"/>
                    </a:cubicBezTo>
                    <a:lnTo>
                      <a:pt x="21600" y="11609"/>
                    </a:lnTo>
                    <a:lnTo>
                      <a:pt x="21600" y="1597"/>
                    </a:lnTo>
                    <a:cubicBezTo>
                      <a:pt x="21600" y="1365"/>
                      <a:pt x="21600" y="1192"/>
                      <a:pt x="21580" y="1045"/>
                    </a:cubicBezTo>
                    <a:cubicBezTo>
                      <a:pt x="21560" y="899"/>
                      <a:pt x="21520" y="779"/>
                      <a:pt x="21440" y="656"/>
                    </a:cubicBezTo>
                    <a:cubicBezTo>
                      <a:pt x="21338" y="522"/>
                      <a:pt x="21178" y="402"/>
                      <a:pt x="20974" y="303"/>
                    </a:cubicBezTo>
                    <a:cubicBezTo>
                      <a:pt x="20769" y="205"/>
                      <a:pt x="20520" y="127"/>
                      <a:pt x="20242" y="78"/>
                    </a:cubicBezTo>
                    <a:cubicBezTo>
                      <a:pt x="19988" y="40"/>
                      <a:pt x="19741" y="20"/>
                      <a:pt x="19439" y="10"/>
                    </a:cubicBezTo>
                    <a:cubicBezTo>
                      <a:pt x="19138" y="0"/>
                      <a:pt x="18782" y="0"/>
                      <a:pt x="18311" y="0"/>
                    </a:cubicBezTo>
                    <a:lnTo>
                      <a:pt x="3302" y="0"/>
                    </a:lnTo>
                    <a:lnTo>
                      <a:pt x="3289" y="0"/>
                    </a:lnTo>
                    <a:close/>
                    <a:moveTo>
                      <a:pt x="7693" y="843"/>
                    </a:moveTo>
                    <a:lnTo>
                      <a:pt x="13909" y="843"/>
                    </a:lnTo>
                    <a:cubicBezTo>
                      <a:pt x="14212" y="843"/>
                      <a:pt x="14458" y="962"/>
                      <a:pt x="14458" y="1108"/>
                    </a:cubicBezTo>
                    <a:cubicBezTo>
                      <a:pt x="14458" y="1255"/>
                      <a:pt x="14212" y="1374"/>
                      <a:pt x="13909" y="1374"/>
                    </a:cubicBezTo>
                    <a:lnTo>
                      <a:pt x="7693" y="1374"/>
                    </a:lnTo>
                    <a:cubicBezTo>
                      <a:pt x="7390" y="1374"/>
                      <a:pt x="7144" y="1255"/>
                      <a:pt x="7144" y="1108"/>
                    </a:cubicBezTo>
                    <a:cubicBezTo>
                      <a:pt x="7144" y="962"/>
                      <a:pt x="7390" y="843"/>
                      <a:pt x="7693" y="843"/>
                    </a:cubicBezTo>
                    <a:close/>
                    <a:moveTo>
                      <a:pt x="1952" y="9959"/>
                    </a:moveTo>
                    <a:lnTo>
                      <a:pt x="0" y="12458"/>
                    </a:lnTo>
                    <a:lnTo>
                      <a:pt x="0" y="20003"/>
                    </a:lnTo>
                    <a:cubicBezTo>
                      <a:pt x="0" y="20234"/>
                      <a:pt x="0" y="20408"/>
                      <a:pt x="21" y="20555"/>
                    </a:cubicBezTo>
                    <a:cubicBezTo>
                      <a:pt x="41" y="20701"/>
                      <a:pt x="82" y="20820"/>
                      <a:pt x="162" y="20943"/>
                    </a:cubicBezTo>
                    <a:cubicBezTo>
                      <a:pt x="264" y="21078"/>
                      <a:pt x="423" y="21198"/>
                      <a:pt x="627" y="21297"/>
                    </a:cubicBezTo>
                    <a:cubicBezTo>
                      <a:pt x="831" y="21396"/>
                      <a:pt x="1079" y="21474"/>
                      <a:pt x="1358" y="21523"/>
                    </a:cubicBezTo>
                    <a:cubicBezTo>
                      <a:pt x="1612" y="21561"/>
                      <a:pt x="1859" y="21581"/>
                      <a:pt x="2160" y="21590"/>
                    </a:cubicBezTo>
                    <a:cubicBezTo>
                      <a:pt x="2462" y="21600"/>
                      <a:pt x="2817" y="21600"/>
                      <a:pt x="3289" y="21600"/>
                    </a:cubicBezTo>
                    <a:lnTo>
                      <a:pt x="18297" y="21600"/>
                    </a:lnTo>
                    <a:cubicBezTo>
                      <a:pt x="18776" y="21600"/>
                      <a:pt x="19135" y="21600"/>
                      <a:pt x="19438" y="21590"/>
                    </a:cubicBezTo>
                    <a:cubicBezTo>
                      <a:pt x="19741" y="21581"/>
                      <a:pt x="19988" y="21561"/>
                      <a:pt x="20242" y="21523"/>
                    </a:cubicBezTo>
                    <a:cubicBezTo>
                      <a:pt x="20454" y="21485"/>
                      <a:pt x="20649" y="21431"/>
                      <a:pt x="20819" y="21363"/>
                    </a:cubicBezTo>
                    <a:cubicBezTo>
                      <a:pt x="20990" y="21296"/>
                      <a:pt x="21137" y="21215"/>
                      <a:pt x="21255" y="21124"/>
                    </a:cubicBezTo>
                    <a:cubicBezTo>
                      <a:pt x="21029" y="21076"/>
                      <a:pt x="20812" y="21018"/>
                      <a:pt x="20606" y="20949"/>
                    </a:cubicBezTo>
                    <a:cubicBezTo>
                      <a:pt x="20400" y="20879"/>
                      <a:pt x="20207" y="20799"/>
                      <a:pt x="20030" y="20706"/>
                    </a:cubicBezTo>
                    <a:cubicBezTo>
                      <a:pt x="20004" y="20693"/>
                      <a:pt x="19986" y="20684"/>
                      <a:pt x="19975" y="20678"/>
                    </a:cubicBezTo>
                    <a:cubicBezTo>
                      <a:pt x="19963" y="20673"/>
                      <a:pt x="19959" y="20670"/>
                      <a:pt x="19959" y="20670"/>
                    </a:cubicBezTo>
                    <a:cubicBezTo>
                      <a:pt x="19959" y="20670"/>
                      <a:pt x="19954" y="20668"/>
                      <a:pt x="19943" y="20662"/>
                    </a:cubicBezTo>
                    <a:cubicBezTo>
                      <a:pt x="19933" y="20656"/>
                      <a:pt x="19916" y="20647"/>
                      <a:pt x="19892" y="20633"/>
                    </a:cubicBezTo>
                    <a:cubicBezTo>
                      <a:pt x="19240" y="20273"/>
                      <a:pt x="18943" y="19820"/>
                      <a:pt x="18991" y="19376"/>
                    </a:cubicBezTo>
                    <a:cubicBezTo>
                      <a:pt x="19040" y="18932"/>
                      <a:pt x="19433" y="18497"/>
                      <a:pt x="20160" y="18172"/>
                    </a:cubicBezTo>
                    <a:cubicBezTo>
                      <a:pt x="20187" y="18159"/>
                      <a:pt x="20205" y="18151"/>
                      <a:pt x="20216" y="18145"/>
                    </a:cubicBezTo>
                    <a:cubicBezTo>
                      <a:pt x="20228" y="18140"/>
                      <a:pt x="20233" y="18137"/>
                      <a:pt x="20233" y="18137"/>
                    </a:cubicBezTo>
                    <a:lnTo>
                      <a:pt x="20535" y="18006"/>
                    </a:lnTo>
                    <a:cubicBezTo>
                      <a:pt x="20446" y="17974"/>
                      <a:pt x="20358" y="17942"/>
                      <a:pt x="20274" y="17906"/>
                    </a:cubicBezTo>
                    <a:cubicBezTo>
                      <a:pt x="20189" y="17871"/>
                      <a:pt x="20107" y="17833"/>
                      <a:pt x="20030" y="17793"/>
                    </a:cubicBezTo>
                    <a:cubicBezTo>
                      <a:pt x="20004" y="17780"/>
                      <a:pt x="19986" y="17771"/>
                      <a:pt x="19975" y="17765"/>
                    </a:cubicBezTo>
                    <a:cubicBezTo>
                      <a:pt x="19963" y="17760"/>
                      <a:pt x="19959" y="17757"/>
                      <a:pt x="19959" y="17757"/>
                    </a:cubicBezTo>
                    <a:cubicBezTo>
                      <a:pt x="19959" y="17757"/>
                      <a:pt x="19954" y="17755"/>
                      <a:pt x="19943" y="17749"/>
                    </a:cubicBezTo>
                    <a:cubicBezTo>
                      <a:pt x="19933" y="17743"/>
                      <a:pt x="19916" y="17734"/>
                      <a:pt x="19892" y="17720"/>
                    </a:cubicBezTo>
                    <a:cubicBezTo>
                      <a:pt x="19841" y="17691"/>
                      <a:pt x="19793" y="17662"/>
                      <a:pt x="19746" y="17632"/>
                    </a:cubicBezTo>
                    <a:cubicBezTo>
                      <a:pt x="19700" y="17603"/>
                      <a:pt x="19656" y="17572"/>
                      <a:pt x="19614" y="17542"/>
                    </a:cubicBezTo>
                    <a:lnTo>
                      <a:pt x="1952" y="17542"/>
                    </a:lnTo>
                    <a:lnTo>
                      <a:pt x="1952" y="9959"/>
                    </a:lnTo>
                    <a:close/>
                    <a:moveTo>
                      <a:pt x="19648" y="14548"/>
                    </a:moveTo>
                    <a:lnTo>
                      <a:pt x="19648" y="15546"/>
                    </a:lnTo>
                    <a:cubicBezTo>
                      <a:pt x="19722" y="15495"/>
                      <a:pt x="19801" y="15445"/>
                      <a:pt x="19885" y="15397"/>
                    </a:cubicBezTo>
                    <a:cubicBezTo>
                      <a:pt x="19970" y="15349"/>
                      <a:pt x="20061" y="15303"/>
                      <a:pt x="20160" y="15259"/>
                    </a:cubicBezTo>
                    <a:cubicBezTo>
                      <a:pt x="20187" y="15246"/>
                      <a:pt x="20205" y="15238"/>
                      <a:pt x="20216" y="15233"/>
                    </a:cubicBezTo>
                    <a:cubicBezTo>
                      <a:pt x="20228" y="15227"/>
                      <a:pt x="20233" y="15225"/>
                      <a:pt x="20233" y="15225"/>
                    </a:cubicBezTo>
                    <a:lnTo>
                      <a:pt x="20674" y="15033"/>
                    </a:lnTo>
                    <a:cubicBezTo>
                      <a:pt x="20559" y="14996"/>
                      <a:pt x="20447" y="14957"/>
                      <a:pt x="20339" y="14914"/>
                    </a:cubicBezTo>
                    <a:cubicBezTo>
                      <a:pt x="20231" y="14870"/>
                      <a:pt x="20128" y="14824"/>
                      <a:pt x="20030" y="14772"/>
                    </a:cubicBezTo>
                    <a:cubicBezTo>
                      <a:pt x="20004" y="14759"/>
                      <a:pt x="19986" y="14751"/>
                      <a:pt x="19975" y="14745"/>
                    </a:cubicBezTo>
                    <a:cubicBezTo>
                      <a:pt x="19963" y="14739"/>
                      <a:pt x="19959" y="14737"/>
                      <a:pt x="19959" y="14737"/>
                    </a:cubicBezTo>
                    <a:cubicBezTo>
                      <a:pt x="19959" y="14737"/>
                      <a:pt x="19954" y="14735"/>
                      <a:pt x="19943" y="14729"/>
                    </a:cubicBezTo>
                    <a:cubicBezTo>
                      <a:pt x="19933" y="14723"/>
                      <a:pt x="19916" y="14713"/>
                      <a:pt x="19892" y="14699"/>
                    </a:cubicBezTo>
                    <a:cubicBezTo>
                      <a:pt x="19849" y="14675"/>
                      <a:pt x="19806" y="14650"/>
                      <a:pt x="19765" y="14625"/>
                    </a:cubicBezTo>
                    <a:cubicBezTo>
                      <a:pt x="19725" y="14600"/>
                      <a:pt x="19686" y="14574"/>
                      <a:pt x="19648" y="14548"/>
                    </a:cubicBezTo>
                    <a:close/>
                    <a:moveTo>
                      <a:pt x="10801" y="18625"/>
                    </a:moveTo>
                    <a:cubicBezTo>
                      <a:pt x="11365" y="18625"/>
                      <a:pt x="11927" y="18729"/>
                      <a:pt x="12357" y="18938"/>
                    </a:cubicBezTo>
                    <a:cubicBezTo>
                      <a:pt x="13218" y="19354"/>
                      <a:pt x="13218" y="20029"/>
                      <a:pt x="12357" y="20445"/>
                    </a:cubicBezTo>
                    <a:cubicBezTo>
                      <a:pt x="11497" y="20861"/>
                      <a:pt x="10103" y="20861"/>
                      <a:pt x="9242" y="20445"/>
                    </a:cubicBezTo>
                    <a:cubicBezTo>
                      <a:pt x="8382" y="20029"/>
                      <a:pt x="8382" y="19354"/>
                      <a:pt x="9242" y="18938"/>
                    </a:cubicBezTo>
                    <a:cubicBezTo>
                      <a:pt x="9673" y="18729"/>
                      <a:pt x="10237" y="18625"/>
                      <a:pt x="10801" y="186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43" name="Form"/>
              <p:cNvSpPr/>
              <p:nvPr/>
            </p:nvSpPr>
            <p:spPr>
              <a:xfrm>
                <a:off x="0" y="749226"/>
                <a:ext cx="2100919" cy="2279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3" h="20738" extrusionOk="0">
                    <a:moveTo>
                      <a:pt x="19927" y="2"/>
                    </a:moveTo>
                    <a:cubicBezTo>
                      <a:pt x="19524" y="-17"/>
                      <a:pt x="19114" y="101"/>
                      <a:pt x="18790" y="361"/>
                    </a:cubicBezTo>
                    <a:lnTo>
                      <a:pt x="17329" y="1535"/>
                    </a:lnTo>
                    <a:lnTo>
                      <a:pt x="17329" y="5324"/>
                    </a:lnTo>
                    <a:lnTo>
                      <a:pt x="20901" y="2454"/>
                    </a:lnTo>
                    <a:cubicBezTo>
                      <a:pt x="21549" y="1934"/>
                      <a:pt x="21600" y="1043"/>
                      <a:pt x="21017" y="466"/>
                    </a:cubicBezTo>
                    <a:cubicBezTo>
                      <a:pt x="20725" y="177"/>
                      <a:pt x="20330" y="21"/>
                      <a:pt x="19927" y="2"/>
                    </a:cubicBezTo>
                    <a:close/>
                    <a:moveTo>
                      <a:pt x="3046" y="1518"/>
                    </a:moveTo>
                    <a:cubicBezTo>
                      <a:pt x="2432" y="1539"/>
                      <a:pt x="1861" y="1882"/>
                      <a:pt x="1630" y="2427"/>
                    </a:cubicBezTo>
                    <a:cubicBezTo>
                      <a:pt x="1096" y="3688"/>
                      <a:pt x="563" y="4948"/>
                      <a:pt x="30" y="6209"/>
                    </a:cubicBezTo>
                    <a:lnTo>
                      <a:pt x="0" y="13183"/>
                    </a:lnTo>
                    <a:cubicBezTo>
                      <a:pt x="0" y="13229"/>
                      <a:pt x="3" y="13274"/>
                      <a:pt x="8" y="13319"/>
                    </a:cubicBezTo>
                    <a:cubicBezTo>
                      <a:pt x="13" y="13363"/>
                      <a:pt x="22" y="13408"/>
                      <a:pt x="31" y="13451"/>
                    </a:cubicBezTo>
                    <a:cubicBezTo>
                      <a:pt x="40" y="15160"/>
                      <a:pt x="706" y="16873"/>
                      <a:pt x="2071" y="18256"/>
                    </a:cubicBezTo>
                    <a:cubicBezTo>
                      <a:pt x="5066" y="21290"/>
                      <a:pt x="10251" y="21583"/>
                      <a:pt x="13651" y="18910"/>
                    </a:cubicBezTo>
                    <a:lnTo>
                      <a:pt x="14238" y="18449"/>
                    </a:lnTo>
                    <a:cubicBezTo>
                      <a:pt x="14431" y="18297"/>
                      <a:pt x="14613" y="18138"/>
                      <a:pt x="14785" y="17973"/>
                    </a:cubicBezTo>
                    <a:cubicBezTo>
                      <a:pt x="14957" y="17808"/>
                      <a:pt x="15119" y="17638"/>
                      <a:pt x="15273" y="17463"/>
                    </a:cubicBezTo>
                    <a:cubicBezTo>
                      <a:pt x="15133" y="17471"/>
                      <a:pt x="14982" y="17475"/>
                      <a:pt x="14811" y="17477"/>
                    </a:cubicBezTo>
                    <a:cubicBezTo>
                      <a:pt x="14640" y="17480"/>
                      <a:pt x="14450" y="17480"/>
                      <a:pt x="14231" y="17480"/>
                    </a:cubicBezTo>
                    <a:lnTo>
                      <a:pt x="6272" y="17480"/>
                    </a:lnTo>
                    <a:cubicBezTo>
                      <a:pt x="5826" y="17480"/>
                      <a:pt x="5490" y="17480"/>
                      <a:pt x="5205" y="17463"/>
                    </a:cubicBezTo>
                    <a:cubicBezTo>
                      <a:pt x="4920" y="17446"/>
                      <a:pt x="4687" y="17412"/>
                      <a:pt x="4446" y="17344"/>
                    </a:cubicBezTo>
                    <a:cubicBezTo>
                      <a:pt x="4183" y="17259"/>
                      <a:pt x="3947" y="17123"/>
                      <a:pt x="3754" y="16951"/>
                    </a:cubicBezTo>
                    <a:cubicBezTo>
                      <a:pt x="3560" y="16778"/>
                      <a:pt x="3409" y="16568"/>
                      <a:pt x="3313" y="16333"/>
                    </a:cubicBezTo>
                    <a:cubicBezTo>
                      <a:pt x="3237" y="16118"/>
                      <a:pt x="3199" y="15910"/>
                      <a:pt x="3179" y="15654"/>
                    </a:cubicBezTo>
                    <a:cubicBezTo>
                      <a:pt x="3160" y="15399"/>
                      <a:pt x="3160" y="15096"/>
                      <a:pt x="3160" y="14692"/>
                    </a:cubicBezTo>
                    <a:lnTo>
                      <a:pt x="3155" y="6793"/>
                    </a:lnTo>
                    <a:lnTo>
                      <a:pt x="4582" y="3422"/>
                    </a:lnTo>
                    <a:cubicBezTo>
                      <a:pt x="4890" y="2694"/>
                      <a:pt x="4479" y="1883"/>
                      <a:pt x="3664" y="1608"/>
                    </a:cubicBezTo>
                    <a:cubicBezTo>
                      <a:pt x="3460" y="1539"/>
                      <a:pt x="3251" y="1511"/>
                      <a:pt x="3046" y="1518"/>
                    </a:cubicBezTo>
                    <a:close/>
                    <a:moveTo>
                      <a:pt x="19927" y="4625"/>
                    </a:moveTo>
                    <a:cubicBezTo>
                      <a:pt x="19524" y="4606"/>
                      <a:pt x="19114" y="4724"/>
                      <a:pt x="18790" y="4984"/>
                    </a:cubicBezTo>
                    <a:lnTo>
                      <a:pt x="16363" y="6933"/>
                    </a:lnTo>
                    <a:cubicBezTo>
                      <a:pt x="15715" y="7454"/>
                      <a:pt x="15663" y="8344"/>
                      <a:pt x="16246" y="8922"/>
                    </a:cubicBezTo>
                    <a:cubicBezTo>
                      <a:pt x="16829" y="9500"/>
                      <a:pt x="17827" y="9547"/>
                      <a:pt x="18474" y="9026"/>
                    </a:cubicBezTo>
                    <a:lnTo>
                      <a:pt x="20901" y="7077"/>
                    </a:lnTo>
                    <a:cubicBezTo>
                      <a:pt x="21549" y="6557"/>
                      <a:pt x="21600" y="5666"/>
                      <a:pt x="21017" y="5088"/>
                    </a:cubicBezTo>
                    <a:cubicBezTo>
                      <a:pt x="20725" y="4799"/>
                      <a:pt x="20330" y="4643"/>
                      <a:pt x="19927" y="4625"/>
                    </a:cubicBezTo>
                    <a:close/>
                    <a:moveTo>
                      <a:pt x="20552" y="8093"/>
                    </a:moveTo>
                    <a:lnTo>
                      <a:pt x="18840" y="9468"/>
                    </a:lnTo>
                    <a:cubicBezTo>
                      <a:pt x="18840" y="9468"/>
                      <a:pt x="18837" y="9470"/>
                      <a:pt x="18830" y="9476"/>
                    </a:cubicBezTo>
                    <a:cubicBezTo>
                      <a:pt x="18823" y="9481"/>
                      <a:pt x="18811" y="9490"/>
                      <a:pt x="18794" y="9502"/>
                    </a:cubicBezTo>
                    <a:cubicBezTo>
                      <a:pt x="18510" y="9725"/>
                      <a:pt x="18178" y="9869"/>
                      <a:pt x="17833" y="9936"/>
                    </a:cubicBezTo>
                    <a:cubicBezTo>
                      <a:pt x="17487" y="10003"/>
                      <a:pt x="17128" y="9994"/>
                      <a:pt x="16787" y="9911"/>
                    </a:cubicBezTo>
                    <a:lnTo>
                      <a:pt x="16363" y="10252"/>
                    </a:lnTo>
                    <a:cubicBezTo>
                      <a:pt x="15715" y="10773"/>
                      <a:pt x="15663" y="11662"/>
                      <a:pt x="16246" y="12240"/>
                    </a:cubicBezTo>
                    <a:cubicBezTo>
                      <a:pt x="16829" y="12817"/>
                      <a:pt x="17827" y="12864"/>
                      <a:pt x="18474" y="12344"/>
                    </a:cubicBezTo>
                    <a:lnTo>
                      <a:pt x="20901" y="10394"/>
                    </a:lnTo>
                    <a:cubicBezTo>
                      <a:pt x="21549" y="9874"/>
                      <a:pt x="21600" y="8984"/>
                      <a:pt x="21017" y="8406"/>
                    </a:cubicBezTo>
                    <a:cubicBezTo>
                      <a:pt x="20881" y="8272"/>
                      <a:pt x="20723" y="8169"/>
                      <a:pt x="20552" y="8093"/>
                    </a:cubicBezTo>
                    <a:close/>
                    <a:moveTo>
                      <a:pt x="20712" y="11378"/>
                    </a:moveTo>
                    <a:lnTo>
                      <a:pt x="18857" y="12868"/>
                    </a:lnTo>
                    <a:cubicBezTo>
                      <a:pt x="18857" y="12868"/>
                      <a:pt x="18853" y="12871"/>
                      <a:pt x="18846" y="12877"/>
                    </a:cubicBezTo>
                    <a:cubicBezTo>
                      <a:pt x="18839" y="12882"/>
                      <a:pt x="18827" y="12891"/>
                      <a:pt x="18810" y="12904"/>
                    </a:cubicBezTo>
                    <a:cubicBezTo>
                      <a:pt x="18498" y="13148"/>
                      <a:pt x="18130" y="13296"/>
                      <a:pt x="17749" y="13353"/>
                    </a:cubicBezTo>
                    <a:cubicBezTo>
                      <a:pt x="17368" y="13410"/>
                      <a:pt x="16974" y="13375"/>
                      <a:pt x="16610" y="13252"/>
                    </a:cubicBezTo>
                    <a:lnTo>
                      <a:pt x="16363" y="13451"/>
                    </a:lnTo>
                    <a:cubicBezTo>
                      <a:pt x="15715" y="13971"/>
                      <a:pt x="15663" y="14862"/>
                      <a:pt x="16246" y="15440"/>
                    </a:cubicBezTo>
                    <a:cubicBezTo>
                      <a:pt x="16829" y="16017"/>
                      <a:pt x="17827" y="16064"/>
                      <a:pt x="18474" y="15544"/>
                    </a:cubicBezTo>
                    <a:lnTo>
                      <a:pt x="20901" y="13594"/>
                    </a:lnTo>
                    <a:cubicBezTo>
                      <a:pt x="21549" y="13074"/>
                      <a:pt x="21600" y="12184"/>
                      <a:pt x="21017" y="11606"/>
                    </a:cubicBezTo>
                    <a:cubicBezTo>
                      <a:pt x="20925" y="11515"/>
                      <a:pt x="20821" y="11442"/>
                      <a:pt x="20712" y="11378"/>
                    </a:cubicBezTo>
                    <a:close/>
                  </a:path>
                </a:pathLst>
              </a:custGeom>
              <a:solidFill>
                <a:srgbClr val="F8990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945" name="Linie"/>
            <p:cNvSpPr/>
            <p:nvPr/>
          </p:nvSpPr>
          <p:spPr>
            <a:xfrm rot="10800000" flipH="1">
              <a:off x="1299314" y="373542"/>
              <a:ext cx="142297" cy="141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946" name="Linie"/>
            <p:cNvSpPr/>
            <p:nvPr/>
          </p:nvSpPr>
          <p:spPr>
            <a:xfrm rot="10800000">
              <a:off x="554194" y="373542"/>
              <a:ext cx="142296" cy="141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947" name="Linie"/>
            <p:cNvSpPr/>
            <p:nvPr/>
          </p:nvSpPr>
          <p:spPr>
            <a:xfrm>
              <a:off x="1299314" y="1917121"/>
              <a:ext cx="142297" cy="14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948" name="Linie"/>
            <p:cNvSpPr/>
            <p:nvPr/>
          </p:nvSpPr>
          <p:spPr>
            <a:xfrm flipH="1">
              <a:off x="554194" y="1917121"/>
              <a:ext cx="142296" cy="14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953" name="Image 1" descr="Image 1"/>
          <p:cNvPicPr>
            <a:picLocks noChangeAspect="1"/>
          </p:cNvPicPr>
          <p:nvPr/>
        </p:nvPicPr>
        <p:blipFill>
          <a:blip r:embed="rId4">
            <a:extLst/>
          </a:blip>
          <a:srcRect l="901" t="974" r="1809" b="1554"/>
          <a:stretch>
            <a:fillRect/>
          </a:stretch>
        </p:blipFill>
        <p:spPr>
          <a:xfrm>
            <a:off x="12556090" y="3130410"/>
            <a:ext cx="6802493" cy="8892727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188">
            <a:extLst>
              <a:ext uri="{FF2B5EF4-FFF2-40B4-BE49-F238E27FC236}">
                <a16:creationId xmlns:a16="http://schemas.microsoft.com/office/drawing/2014/main" id="{4B98BA7B-1680-4F06-836D-0F781BCC06C7}"/>
              </a:ext>
            </a:extLst>
          </p:cNvPr>
          <p:cNvSpPr txBox="1"/>
          <p:nvPr/>
        </p:nvSpPr>
        <p:spPr>
          <a:xfrm>
            <a:off x="779444" y="5348566"/>
            <a:ext cx="2900364" cy="53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ADmented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hape 188">
            <a:extLst>
              <a:ext uri="{FF2B5EF4-FFF2-40B4-BE49-F238E27FC236}">
                <a16:creationId xmlns:a16="http://schemas.microsoft.com/office/drawing/2014/main" id="{47798218-3C37-4720-AB66-4C7898F4ACE1}"/>
              </a:ext>
            </a:extLst>
          </p:cNvPr>
          <p:cNvSpPr txBox="1"/>
          <p:nvPr/>
        </p:nvSpPr>
        <p:spPr>
          <a:xfrm>
            <a:off x="5154229" y="5348566"/>
            <a:ext cx="5567663" cy="53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Downloaden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Sie die App.</a:t>
            </a:r>
          </a:p>
        </p:txBody>
      </p:sp>
      <p:sp>
        <p:nvSpPr>
          <p:cNvPr id="37" name="Shape 188">
            <a:extLst>
              <a:ext uri="{FF2B5EF4-FFF2-40B4-BE49-F238E27FC236}">
                <a16:creationId xmlns:a16="http://schemas.microsoft.com/office/drawing/2014/main" id="{99B5522F-8050-4D18-812A-D3D94A4CC235}"/>
              </a:ext>
            </a:extLst>
          </p:cNvPr>
          <p:cNvSpPr txBox="1"/>
          <p:nvPr/>
        </p:nvSpPr>
        <p:spPr>
          <a:xfrm>
            <a:off x="5154229" y="9662135"/>
            <a:ext cx="6612844" cy="53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2. Scannen Sie das komplette Bild.</a:t>
            </a:r>
          </a:p>
        </p:txBody>
      </p:sp>
      <p:sp>
        <p:nvSpPr>
          <p:cNvPr id="38" name="Shape 188">
            <a:extLst>
              <a:ext uri="{FF2B5EF4-FFF2-40B4-BE49-F238E27FC236}">
                <a16:creationId xmlns:a16="http://schemas.microsoft.com/office/drawing/2014/main" id="{C7EAA9DF-CB54-4D19-B127-8F89797B7B35}"/>
              </a:ext>
            </a:extLst>
          </p:cNvPr>
          <p:cNvSpPr txBox="1"/>
          <p:nvPr/>
        </p:nvSpPr>
        <p:spPr>
          <a:xfrm>
            <a:off x="5154229" y="10815308"/>
            <a:ext cx="6612844" cy="53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Spass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9" name="Shape 188">
            <a:extLst>
              <a:ext uri="{FF2B5EF4-FFF2-40B4-BE49-F238E27FC236}">
                <a16:creationId xmlns:a16="http://schemas.microsoft.com/office/drawing/2014/main" id="{1B18BDEF-76A9-44F6-AED4-C4BD7103CC4A}"/>
              </a:ext>
            </a:extLst>
          </p:cNvPr>
          <p:cNvSpPr txBox="1"/>
          <p:nvPr/>
        </p:nvSpPr>
        <p:spPr>
          <a:xfrm>
            <a:off x="931758" y="12051122"/>
            <a:ext cx="15204151" cy="600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/>
          <a:p>
            <a:pPr algn="l">
              <a:defRPr sz="1800">
                <a:latin typeface="Swis721"/>
                <a:ea typeface="Swis721"/>
                <a:cs typeface="Swis721"/>
                <a:sym typeface="Swis721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vorgestellten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Apps und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Besitz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dritter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dienen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defRPr sz="1800">
                <a:latin typeface="Swis721"/>
                <a:ea typeface="Swis721"/>
                <a:cs typeface="Swis721"/>
                <a:sym typeface="Swis721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diesem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Falle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lediglich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Veranschaulichung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Möglichkeiten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AR.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C70A7C89-7092-4BE2-9D73-F3B0E01385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ruppieren"/>
          <p:cNvGrpSpPr/>
          <p:nvPr/>
        </p:nvGrpSpPr>
        <p:grpSpPr>
          <a:xfrm>
            <a:off x="12563179" y="2550938"/>
            <a:ext cx="8836818" cy="9284631"/>
            <a:chOff x="0" y="0"/>
            <a:chExt cx="8836816" cy="9284629"/>
          </a:xfrm>
        </p:grpSpPr>
        <p:sp>
          <p:nvSpPr>
            <p:cNvPr id="955" name="Linie"/>
            <p:cNvSpPr/>
            <p:nvPr/>
          </p:nvSpPr>
          <p:spPr>
            <a:xfrm rot="10800000">
              <a:off x="0" y="-1"/>
              <a:ext cx="383596" cy="381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956" name="Linie"/>
            <p:cNvSpPr/>
            <p:nvPr/>
          </p:nvSpPr>
          <p:spPr>
            <a:xfrm rot="10800000" flipH="1">
              <a:off x="8453221" y="0"/>
              <a:ext cx="383596" cy="38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957" name="Linie"/>
            <p:cNvSpPr/>
            <p:nvPr/>
          </p:nvSpPr>
          <p:spPr>
            <a:xfrm flipH="1">
              <a:off x="0" y="8903334"/>
              <a:ext cx="383596" cy="38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958" name="Linie"/>
            <p:cNvSpPr/>
            <p:nvPr/>
          </p:nvSpPr>
          <p:spPr>
            <a:xfrm>
              <a:off x="8453221" y="8903334"/>
              <a:ext cx="383596" cy="38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961" name="Shape 174"/>
          <p:cNvSpPr txBox="1"/>
          <p:nvPr/>
        </p:nvSpPr>
        <p:spPr>
          <a:xfrm>
            <a:off x="931830" y="854304"/>
            <a:ext cx="2252034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Beispiel</a:t>
            </a:r>
            <a:r>
              <a:rPr dirty="0"/>
              <a:t>: </a:t>
            </a:r>
            <a:r>
              <a:rPr lang="de-DE" dirty="0"/>
              <a:t>Anzeige in Fachzeitschrift</a:t>
            </a:r>
            <a:endParaRPr dirty="0"/>
          </a:p>
        </p:txBody>
      </p:sp>
      <p:grpSp>
        <p:nvGrpSpPr>
          <p:cNvPr id="982" name="Gruppieren"/>
          <p:cNvGrpSpPr/>
          <p:nvPr/>
        </p:nvGrpSpPr>
        <p:grpSpPr>
          <a:xfrm>
            <a:off x="7876719" y="6455214"/>
            <a:ext cx="2100920" cy="3028522"/>
            <a:chOff x="0" y="0"/>
            <a:chExt cx="2100918" cy="3028521"/>
          </a:xfrm>
        </p:grpSpPr>
        <p:grpSp>
          <p:nvGrpSpPr>
            <p:cNvPr id="977" name="Gruppieren"/>
            <p:cNvGrpSpPr/>
            <p:nvPr/>
          </p:nvGrpSpPr>
          <p:grpSpPr>
            <a:xfrm>
              <a:off x="-1" y="0"/>
              <a:ext cx="2100920" cy="3028522"/>
              <a:chOff x="0" y="0"/>
              <a:chExt cx="2100918" cy="3028521"/>
            </a:xfrm>
          </p:grpSpPr>
          <p:sp>
            <p:nvSpPr>
              <p:cNvPr id="975" name="Form"/>
              <p:cNvSpPr/>
              <p:nvPr/>
            </p:nvSpPr>
            <p:spPr>
              <a:xfrm>
                <a:off x="373986" y="0"/>
                <a:ext cx="1260988" cy="2607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89" y="0"/>
                    </a:moveTo>
                    <a:cubicBezTo>
                      <a:pt x="2816" y="0"/>
                      <a:pt x="2459" y="0"/>
                      <a:pt x="2158" y="10"/>
                    </a:cubicBezTo>
                    <a:cubicBezTo>
                      <a:pt x="1857" y="20"/>
                      <a:pt x="1610" y="40"/>
                      <a:pt x="1358" y="78"/>
                    </a:cubicBezTo>
                    <a:cubicBezTo>
                      <a:pt x="1079" y="127"/>
                      <a:pt x="831" y="205"/>
                      <a:pt x="627" y="303"/>
                    </a:cubicBezTo>
                    <a:cubicBezTo>
                      <a:pt x="423" y="402"/>
                      <a:pt x="264" y="522"/>
                      <a:pt x="162" y="656"/>
                    </a:cubicBezTo>
                    <a:cubicBezTo>
                      <a:pt x="82" y="779"/>
                      <a:pt x="41" y="899"/>
                      <a:pt x="21" y="1045"/>
                    </a:cubicBezTo>
                    <a:cubicBezTo>
                      <a:pt x="0" y="1190"/>
                      <a:pt x="0" y="1362"/>
                      <a:pt x="0" y="1590"/>
                    </a:cubicBezTo>
                    <a:lnTo>
                      <a:pt x="0" y="7178"/>
                    </a:lnTo>
                    <a:cubicBezTo>
                      <a:pt x="8" y="7179"/>
                      <a:pt x="16" y="7180"/>
                      <a:pt x="24" y="7182"/>
                    </a:cubicBezTo>
                    <a:cubicBezTo>
                      <a:pt x="32" y="7183"/>
                      <a:pt x="40" y="7184"/>
                      <a:pt x="48" y="7186"/>
                    </a:cubicBezTo>
                    <a:cubicBezTo>
                      <a:pt x="83" y="7191"/>
                      <a:pt x="107" y="7195"/>
                      <a:pt x="123" y="7198"/>
                    </a:cubicBezTo>
                    <a:cubicBezTo>
                      <a:pt x="138" y="7200"/>
                      <a:pt x="144" y="7201"/>
                      <a:pt x="144" y="7201"/>
                    </a:cubicBezTo>
                    <a:cubicBezTo>
                      <a:pt x="144" y="7201"/>
                      <a:pt x="150" y="7202"/>
                      <a:pt x="165" y="7205"/>
                    </a:cubicBezTo>
                    <a:cubicBezTo>
                      <a:pt x="180" y="7208"/>
                      <a:pt x="203" y="7213"/>
                      <a:pt x="238" y="7220"/>
                    </a:cubicBezTo>
                    <a:cubicBezTo>
                      <a:pt x="604" y="7289"/>
                      <a:pt x="932" y="7385"/>
                      <a:pt x="1219" y="7500"/>
                    </a:cubicBezTo>
                    <a:cubicBezTo>
                      <a:pt x="1506" y="7615"/>
                      <a:pt x="1751" y="7750"/>
                      <a:pt x="1952" y="7898"/>
                    </a:cubicBezTo>
                    <a:lnTo>
                      <a:pt x="1952" y="2458"/>
                    </a:lnTo>
                    <a:lnTo>
                      <a:pt x="19648" y="2458"/>
                    </a:lnTo>
                    <a:lnTo>
                      <a:pt x="19648" y="12526"/>
                    </a:lnTo>
                    <a:cubicBezTo>
                      <a:pt x="19722" y="12475"/>
                      <a:pt x="19801" y="12425"/>
                      <a:pt x="19885" y="12377"/>
                    </a:cubicBezTo>
                    <a:cubicBezTo>
                      <a:pt x="19970" y="12329"/>
                      <a:pt x="20061" y="12282"/>
                      <a:pt x="20160" y="12238"/>
                    </a:cubicBezTo>
                    <a:cubicBezTo>
                      <a:pt x="20187" y="12226"/>
                      <a:pt x="20205" y="12217"/>
                      <a:pt x="20216" y="12212"/>
                    </a:cubicBezTo>
                    <a:cubicBezTo>
                      <a:pt x="20228" y="12206"/>
                      <a:pt x="20233" y="12204"/>
                      <a:pt x="20233" y="12204"/>
                    </a:cubicBezTo>
                    <a:lnTo>
                      <a:pt x="21600" y="11609"/>
                    </a:lnTo>
                    <a:lnTo>
                      <a:pt x="21600" y="1597"/>
                    </a:lnTo>
                    <a:cubicBezTo>
                      <a:pt x="21600" y="1365"/>
                      <a:pt x="21600" y="1192"/>
                      <a:pt x="21580" y="1045"/>
                    </a:cubicBezTo>
                    <a:cubicBezTo>
                      <a:pt x="21560" y="899"/>
                      <a:pt x="21520" y="779"/>
                      <a:pt x="21440" y="656"/>
                    </a:cubicBezTo>
                    <a:cubicBezTo>
                      <a:pt x="21338" y="522"/>
                      <a:pt x="21178" y="402"/>
                      <a:pt x="20974" y="303"/>
                    </a:cubicBezTo>
                    <a:cubicBezTo>
                      <a:pt x="20769" y="205"/>
                      <a:pt x="20520" y="127"/>
                      <a:pt x="20242" y="78"/>
                    </a:cubicBezTo>
                    <a:cubicBezTo>
                      <a:pt x="19988" y="40"/>
                      <a:pt x="19741" y="20"/>
                      <a:pt x="19439" y="10"/>
                    </a:cubicBezTo>
                    <a:cubicBezTo>
                      <a:pt x="19138" y="0"/>
                      <a:pt x="18782" y="0"/>
                      <a:pt x="18311" y="0"/>
                    </a:cubicBezTo>
                    <a:lnTo>
                      <a:pt x="3302" y="0"/>
                    </a:lnTo>
                    <a:lnTo>
                      <a:pt x="3289" y="0"/>
                    </a:lnTo>
                    <a:close/>
                    <a:moveTo>
                      <a:pt x="7693" y="843"/>
                    </a:moveTo>
                    <a:lnTo>
                      <a:pt x="13909" y="843"/>
                    </a:lnTo>
                    <a:cubicBezTo>
                      <a:pt x="14212" y="843"/>
                      <a:pt x="14458" y="962"/>
                      <a:pt x="14458" y="1108"/>
                    </a:cubicBezTo>
                    <a:cubicBezTo>
                      <a:pt x="14458" y="1255"/>
                      <a:pt x="14212" y="1374"/>
                      <a:pt x="13909" y="1374"/>
                    </a:cubicBezTo>
                    <a:lnTo>
                      <a:pt x="7693" y="1374"/>
                    </a:lnTo>
                    <a:cubicBezTo>
                      <a:pt x="7390" y="1374"/>
                      <a:pt x="7144" y="1255"/>
                      <a:pt x="7144" y="1108"/>
                    </a:cubicBezTo>
                    <a:cubicBezTo>
                      <a:pt x="7144" y="962"/>
                      <a:pt x="7390" y="843"/>
                      <a:pt x="7693" y="843"/>
                    </a:cubicBezTo>
                    <a:close/>
                    <a:moveTo>
                      <a:pt x="1952" y="9959"/>
                    </a:moveTo>
                    <a:lnTo>
                      <a:pt x="0" y="12458"/>
                    </a:lnTo>
                    <a:lnTo>
                      <a:pt x="0" y="20003"/>
                    </a:lnTo>
                    <a:cubicBezTo>
                      <a:pt x="0" y="20234"/>
                      <a:pt x="0" y="20408"/>
                      <a:pt x="21" y="20555"/>
                    </a:cubicBezTo>
                    <a:cubicBezTo>
                      <a:pt x="41" y="20701"/>
                      <a:pt x="82" y="20820"/>
                      <a:pt x="162" y="20943"/>
                    </a:cubicBezTo>
                    <a:cubicBezTo>
                      <a:pt x="264" y="21078"/>
                      <a:pt x="423" y="21198"/>
                      <a:pt x="627" y="21297"/>
                    </a:cubicBezTo>
                    <a:cubicBezTo>
                      <a:pt x="831" y="21396"/>
                      <a:pt x="1079" y="21474"/>
                      <a:pt x="1358" y="21523"/>
                    </a:cubicBezTo>
                    <a:cubicBezTo>
                      <a:pt x="1612" y="21561"/>
                      <a:pt x="1859" y="21581"/>
                      <a:pt x="2160" y="21590"/>
                    </a:cubicBezTo>
                    <a:cubicBezTo>
                      <a:pt x="2462" y="21600"/>
                      <a:pt x="2817" y="21600"/>
                      <a:pt x="3289" y="21600"/>
                    </a:cubicBezTo>
                    <a:lnTo>
                      <a:pt x="18297" y="21600"/>
                    </a:lnTo>
                    <a:cubicBezTo>
                      <a:pt x="18776" y="21600"/>
                      <a:pt x="19135" y="21600"/>
                      <a:pt x="19438" y="21590"/>
                    </a:cubicBezTo>
                    <a:cubicBezTo>
                      <a:pt x="19741" y="21581"/>
                      <a:pt x="19988" y="21561"/>
                      <a:pt x="20242" y="21523"/>
                    </a:cubicBezTo>
                    <a:cubicBezTo>
                      <a:pt x="20454" y="21485"/>
                      <a:pt x="20649" y="21431"/>
                      <a:pt x="20819" y="21363"/>
                    </a:cubicBezTo>
                    <a:cubicBezTo>
                      <a:pt x="20990" y="21296"/>
                      <a:pt x="21137" y="21215"/>
                      <a:pt x="21255" y="21124"/>
                    </a:cubicBezTo>
                    <a:cubicBezTo>
                      <a:pt x="21029" y="21076"/>
                      <a:pt x="20812" y="21018"/>
                      <a:pt x="20606" y="20949"/>
                    </a:cubicBezTo>
                    <a:cubicBezTo>
                      <a:pt x="20400" y="20879"/>
                      <a:pt x="20207" y="20799"/>
                      <a:pt x="20030" y="20706"/>
                    </a:cubicBezTo>
                    <a:cubicBezTo>
                      <a:pt x="20004" y="20693"/>
                      <a:pt x="19986" y="20684"/>
                      <a:pt x="19975" y="20678"/>
                    </a:cubicBezTo>
                    <a:cubicBezTo>
                      <a:pt x="19963" y="20673"/>
                      <a:pt x="19959" y="20670"/>
                      <a:pt x="19959" y="20670"/>
                    </a:cubicBezTo>
                    <a:cubicBezTo>
                      <a:pt x="19959" y="20670"/>
                      <a:pt x="19954" y="20668"/>
                      <a:pt x="19943" y="20662"/>
                    </a:cubicBezTo>
                    <a:cubicBezTo>
                      <a:pt x="19933" y="20656"/>
                      <a:pt x="19916" y="20647"/>
                      <a:pt x="19892" y="20633"/>
                    </a:cubicBezTo>
                    <a:cubicBezTo>
                      <a:pt x="19240" y="20273"/>
                      <a:pt x="18943" y="19820"/>
                      <a:pt x="18991" y="19376"/>
                    </a:cubicBezTo>
                    <a:cubicBezTo>
                      <a:pt x="19040" y="18932"/>
                      <a:pt x="19433" y="18497"/>
                      <a:pt x="20160" y="18172"/>
                    </a:cubicBezTo>
                    <a:cubicBezTo>
                      <a:pt x="20187" y="18159"/>
                      <a:pt x="20205" y="18151"/>
                      <a:pt x="20216" y="18145"/>
                    </a:cubicBezTo>
                    <a:cubicBezTo>
                      <a:pt x="20228" y="18140"/>
                      <a:pt x="20233" y="18137"/>
                      <a:pt x="20233" y="18137"/>
                    </a:cubicBezTo>
                    <a:lnTo>
                      <a:pt x="20535" y="18006"/>
                    </a:lnTo>
                    <a:cubicBezTo>
                      <a:pt x="20446" y="17974"/>
                      <a:pt x="20358" y="17942"/>
                      <a:pt x="20274" y="17906"/>
                    </a:cubicBezTo>
                    <a:cubicBezTo>
                      <a:pt x="20189" y="17871"/>
                      <a:pt x="20107" y="17833"/>
                      <a:pt x="20030" y="17793"/>
                    </a:cubicBezTo>
                    <a:cubicBezTo>
                      <a:pt x="20004" y="17780"/>
                      <a:pt x="19986" y="17771"/>
                      <a:pt x="19975" y="17765"/>
                    </a:cubicBezTo>
                    <a:cubicBezTo>
                      <a:pt x="19963" y="17760"/>
                      <a:pt x="19959" y="17757"/>
                      <a:pt x="19959" y="17757"/>
                    </a:cubicBezTo>
                    <a:cubicBezTo>
                      <a:pt x="19959" y="17757"/>
                      <a:pt x="19954" y="17755"/>
                      <a:pt x="19943" y="17749"/>
                    </a:cubicBezTo>
                    <a:cubicBezTo>
                      <a:pt x="19933" y="17743"/>
                      <a:pt x="19916" y="17734"/>
                      <a:pt x="19892" y="17720"/>
                    </a:cubicBezTo>
                    <a:cubicBezTo>
                      <a:pt x="19841" y="17691"/>
                      <a:pt x="19793" y="17662"/>
                      <a:pt x="19746" y="17632"/>
                    </a:cubicBezTo>
                    <a:cubicBezTo>
                      <a:pt x="19700" y="17603"/>
                      <a:pt x="19656" y="17572"/>
                      <a:pt x="19614" y="17542"/>
                    </a:cubicBezTo>
                    <a:lnTo>
                      <a:pt x="1952" y="17542"/>
                    </a:lnTo>
                    <a:lnTo>
                      <a:pt x="1952" y="9959"/>
                    </a:lnTo>
                    <a:close/>
                    <a:moveTo>
                      <a:pt x="19648" y="14548"/>
                    </a:moveTo>
                    <a:lnTo>
                      <a:pt x="19648" y="15546"/>
                    </a:lnTo>
                    <a:cubicBezTo>
                      <a:pt x="19722" y="15495"/>
                      <a:pt x="19801" y="15445"/>
                      <a:pt x="19885" y="15397"/>
                    </a:cubicBezTo>
                    <a:cubicBezTo>
                      <a:pt x="19970" y="15349"/>
                      <a:pt x="20061" y="15303"/>
                      <a:pt x="20160" y="15259"/>
                    </a:cubicBezTo>
                    <a:cubicBezTo>
                      <a:pt x="20187" y="15246"/>
                      <a:pt x="20205" y="15238"/>
                      <a:pt x="20216" y="15233"/>
                    </a:cubicBezTo>
                    <a:cubicBezTo>
                      <a:pt x="20228" y="15227"/>
                      <a:pt x="20233" y="15225"/>
                      <a:pt x="20233" y="15225"/>
                    </a:cubicBezTo>
                    <a:lnTo>
                      <a:pt x="20674" y="15033"/>
                    </a:lnTo>
                    <a:cubicBezTo>
                      <a:pt x="20559" y="14996"/>
                      <a:pt x="20447" y="14957"/>
                      <a:pt x="20339" y="14914"/>
                    </a:cubicBezTo>
                    <a:cubicBezTo>
                      <a:pt x="20231" y="14870"/>
                      <a:pt x="20128" y="14824"/>
                      <a:pt x="20030" y="14772"/>
                    </a:cubicBezTo>
                    <a:cubicBezTo>
                      <a:pt x="20004" y="14759"/>
                      <a:pt x="19986" y="14751"/>
                      <a:pt x="19975" y="14745"/>
                    </a:cubicBezTo>
                    <a:cubicBezTo>
                      <a:pt x="19963" y="14739"/>
                      <a:pt x="19959" y="14737"/>
                      <a:pt x="19959" y="14737"/>
                    </a:cubicBezTo>
                    <a:cubicBezTo>
                      <a:pt x="19959" y="14737"/>
                      <a:pt x="19954" y="14735"/>
                      <a:pt x="19943" y="14729"/>
                    </a:cubicBezTo>
                    <a:cubicBezTo>
                      <a:pt x="19933" y="14723"/>
                      <a:pt x="19916" y="14713"/>
                      <a:pt x="19892" y="14699"/>
                    </a:cubicBezTo>
                    <a:cubicBezTo>
                      <a:pt x="19849" y="14675"/>
                      <a:pt x="19806" y="14650"/>
                      <a:pt x="19765" y="14625"/>
                    </a:cubicBezTo>
                    <a:cubicBezTo>
                      <a:pt x="19725" y="14600"/>
                      <a:pt x="19686" y="14574"/>
                      <a:pt x="19648" y="14548"/>
                    </a:cubicBezTo>
                    <a:close/>
                    <a:moveTo>
                      <a:pt x="10801" y="18625"/>
                    </a:moveTo>
                    <a:cubicBezTo>
                      <a:pt x="11365" y="18625"/>
                      <a:pt x="11927" y="18729"/>
                      <a:pt x="12357" y="18938"/>
                    </a:cubicBezTo>
                    <a:cubicBezTo>
                      <a:pt x="13218" y="19354"/>
                      <a:pt x="13218" y="20029"/>
                      <a:pt x="12357" y="20445"/>
                    </a:cubicBezTo>
                    <a:cubicBezTo>
                      <a:pt x="11497" y="20861"/>
                      <a:pt x="10103" y="20861"/>
                      <a:pt x="9242" y="20445"/>
                    </a:cubicBezTo>
                    <a:cubicBezTo>
                      <a:pt x="8382" y="20029"/>
                      <a:pt x="8382" y="19354"/>
                      <a:pt x="9242" y="18938"/>
                    </a:cubicBezTo>
                    <a:cubicBezTo>
                      <a:pt x="9673" y="18729"/>
                      <a:pt x="10237" y="18625"/>
                      <a:pt x="10801" y="186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76" name="Form"/>
              <p:cNvSpPr/>
              <p:nvPr/>
            </p:nvSpPr>
            <p:spPr>
              <a:xfrm>
                <a:off x="0" y="749226"/>
                <a:ext cx="2100919" cy="2279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3" h="20738" extrusionOk="0">
                    <a:moveTo>
                      <a:pt x="19927" y="2"/>
                    </a:moveTo>
                    <a:cubicBezTo>
                      <a:pt x="19524" y="-17"/>
                      <a:pt x="19114" y="101"/>
                      <a:pt x="18790" y="361"/>
                    </a:cubicBezTo>
                    <a:lnTo>
                      <a:pt x="17329" y="1535"/>
                    </a:lnTo>
                    <a:lnTo>
                      <a:pt x="17329" y="5324"/>
                    </a:lnTo>
                    <a:lnTo>
                      <a:pt x="20901" y="2454"/>
                    </a:lnTo>
                    <a:cubicBezTo>
                      <a:pt x="21549" y="1934"/>
                      <a:pt x="21600" y="1043"/>
                      <a:pt x="21017" y="466"/>
                    </a:cubicBezTo>
                    <a:cubicBezTo>
                      <a:pt x="20725" y="177"/>
                      <a:pt x="20330" y="21"/>
                      <a:pt x="19927" y="2"/>
                    </a:cubicBezTo>
                    <a:close/>
                    <a:moveTo>
                      <a:pt x="3046" y="1518"/>
                    </a:moveTo>
                    <a:cubicBezTo>
                      <a:pt x="2432" y="1539"/>
                      <a:pt x="1861" y="1882"/>
                      <a:pt x="1630" y="2427"/>
                    </a:cubicBezTo>
                    <a:cubicBezTo>
                      <a:pt x="1096" y="3688"/>
                      <a:pt x="563" y="4948"/>
                      <a:pt x="30" y="6209"/>
                    </a:cubicBezTo>
                    <a:lnTo>
                      <a:pt x="0" y="13183"/>
                    </a:lnTo>
                    <a:cubicBezTo>
                      <a:pt x="0" y="13229"/>
                      <a:pt x="3" y="13274"/>
                      <a:pt x="8" y="13319"/>
                    </a:cubicBezTo>
                    <a:cubicBezTo>
                      <a:pt x="13" y="13363"/>
                      <a:pt x="22" y="13408"/>
                      <a:pt x="31" y="13451"/>
                    </a:cubicBezTo>
                    <a:cubicBezTo>
                      <a:pt x="40" y="15160"/>
                      <a:pt x="706" y="16873"/>
                      <a:pt x="2071" y="18256"/>
                    </a:cubicBezTo>
                    <a:cubicBezTo>
                      <a:pt x="5066" y="21290"/>
                      <a:pt x="10251" y="21583"/>
                      <a:pt x="13651" y="18910"/>
                    </a:cubicBezTo>
                    <a:lnTo>
                      <a:pt x="14238" y="18449"/>
                    </a:lnTo>
                    <a:cubicBezTo>
                      <a:pt x="14431" y="18297"/>
                      <a:pt x="14613" y="18138"/>
                      <a:pt x="14785" y="17973"/>
                    </a:cubicBezTo>
                    <a:cubicBezTo>
                      <a:pt x="14957" y="17808"/>
                      <a:pt x="15119" y="17638"/>
                      <a:pt x="15273" y="17463"/>
                    </a:cubicBezTo>
                    <a:cubicBezTo>
                      <a:pt x="15133" y="17471"/>
                      <a:pt x="14982" y="17475"/>
                      <a:pt x="14811" y="17477"/>
                    </a:cubicBezTo>
                    <a:cubicBezTo>
                      <a:pt x="14640" y="17480"/>
                      <a:pt x="14450" y="17480"/>
                      <a:pt x="14231" y="17480"/>
                    </a:cubicBezTo>
                    <a:lnTo>
                      <a:pt x="6272" y="17480"/>
                    </a:lnTo>
                    <a:cubicBezTo>
                      <a:pt x="5826" y="17480"/>
                      <a:pt x="5490" y="17480"/>
                      <a:pt x="5205" y="17463"/>
                    </a:cubicBezTo>
                    <a:cubicBezTo>
                      <a:pt x="4920" y="17446"/>
                      <a:pt x="4687" y="17412"/>
                      <a:pt x="4446" y="17344"/>
                    </a:cubicBezTo>
                    <a:cubicBezTo>
                      <a:pt x="4183" y="17259"/>
                      <a:pt x="3947" y="17123"/>
                      <a:pt x="3754" y="16951"/>
                    </a:cubicBezTo>
                    <a:cubicBezTo>
                      <a:pt x="3560" y="16778"/>
                      <a:pt x="3409" y="16568"/>
                      <a:pt x="3313" y="16333"/>
                    </a:cubicBezTo>
                    <a:cubicBezTo>
                      <a:pt x="3237" y="16118"/>
                      <a:pt x="3199" y="15910"/>
                      <a:pt x="3179" y="15654"/>
                    </a:cubicBezTo>
                    <a:cubicBezTo>
                      <a:pt x="3160" y="15399"/>
                      <a:pt x="3160" y="15096"/>
                      <a:pt x="3160" y="14692"/>
                    </a:cubicBezTo>
                    <a:lnTo>
                      <a:pt x="3155" y="6793"/>
                    </a:lnTo>
                    <a:lnTo>
                      <a:pt x="4582" y="3422"/>
                    </a:lnTo>
                    <a:cubicBezTo>
                      <a:pt x="4890" y="2694"/>
                      <a:pt x="4479" y="1883"/>
                      <a:pt x="3664" y="1608"/>
                    </a:cubicBezTo>
                    <a:cubicBezTo>
                      <a:pt x="3460" y="1539"/>
                      <a:pt x="3251" y="1511"/>
                      <a:pt x="3046" y="1518"/>
                    </a:cubicBezTo>
                    <a:close/>
                    <a:moveTo>
                      <a:pt x="19927" y="4625"/>
                    </a:moveTo>
                    <a:cubicBezTo>
                      <a:pt x="19524" y="4606"/>
                      <a:pt x="19114" y="4724"/>
                      <a:pt x="18790" y="4984"/>
                    </a:cubicBezTo>
                    <a:lnTo>
                      <a:pt x="16363" y="6933"/>
                    </a:lnTo>
                    <a:cubicBezTo>
                      <a:pt x="15715" y="7454"/>
                      <a:pt x="15663" y="8344"/>
                      <a:pt x="16246" y="8922"/>
                    </a:cubicBezTo>
                    <a:cubicBezTo>
                      <a:pt x="16829" y="9500"/>
                      <a:pt x="17827" y="9547"/>
                      <a:pt x="18474" y="9026"/>
                    </a:cubicBezTo>
                    <a:lnTo>
                      <a:pt x="20901" y="7077"/>
                    </a:lnTo>
                    <a:cubicBezTo>
                      <a:pt x="21549" y="6557"/>
                      <a:pt x="21600" y="5666"/>
                      <a:pt x="21017" y="5088"/>
                    </a:cubicBezTo>
                    <a:cubicBezTo>
                      <a:pt x="20725" y="4799"/>
                      <a:pt x="20330" y="4643"/>
                      <a:pt x="19927" y="4625"/>
                    </a:cubicBezTo>
                    <a:close/>
                    <a:moveTo>
                      <a:pt x="20552" y="8093"/>
                    </a:moveTo>
                    <a:lnTo>
                      <a:pt x="18840" y="9468"/>
                    </a:lnTo>
                    <a:cubicBezTo>
                      <a:pt x="18840" y="9468"/>
                      <a:pt x="18837" y="9470"/>
                      <a:pt x="18830" y="9476"/>
                    </a:cubicBezTo>
                    <a:cubicBezTo>
                      <a:pt x="18823" y="9481"/>
                      <a:pt x="18811" y="9490"/>
                      <a:pt x="18794" y="9502"/>
                    </a:cubicBezTo>
                    <a:cubicBezTo>
                      <a:pt x="18510" y="9725"/>
                      <a:pt x="18178" y="9869"/>
                      <a:pt x="17833" y="9936"/>
                    </a:cubicBezTo>
                    <a:cubicBezTo>
                      <a:pt x="17487" y="10003"/>
                      <a:pt x="17128" y="9994"/>
                      <a:pt x="16787" y="9911"/>
                    </a:cubicBezTo>
                    <a:lnTo>
                      <a:pt x="16363" y="10252"/>
                    </a:lnTo>
                    <a:cubicBezTo>
                      <a:pt x="15715" y="10773"/>
                      <a:pt x="15663" y="11662"/>
                      <a:pt x="16246" y="12240"/>
                    </a:cubicBezTo>
                    <a:cubicBezTo>
                      <a:pt x="16829" y="12817"/>
                      <a:pt x="17827" y="12864"/>
                      <a:pt x="18474" y="12344"/>
                    </a:cubicBezTo>
                    <a:lnTo>
                      <a:pt x="20901" y="10394"/>
                    </a:lnTo>
                    <a:cubicBezTo>
                      <a:pt x="21549" y="9874"/>
                      <a:pt x="21600" y="8984"/>
                      <a:pt x="21017" y="8406"/>
                    </a:cubicBezTo>
                    <a:cubicBezTo>
                      <a:pt x="20881" y="8272"/>
                      <a:pt x="20723" y="8169"/>
                      <a:pt x="20552" y="8093"/>
                    </a:cubicBezTo>
                    <a:close/>
                    <a:moveTo>
                      <a:pt x="20712" y="11378"/>
                    </a:moveTo>
                    <a:lnTo>
                      <a:pt x="18857" y="12868"/>
                    </a:lnTo>
                    <a:cubicBezTo>
                      <a:pt x="18857" y="12868"/>
                      <a:pt x="18853" y="12871"/>
                      <a:pt x="18846" y="12877"/>
                    </a:cubicBezTo>
                    <a:cubicBezTo>
                      <a:pt x="18839" y="12882"/>
                      <a:pt x="18827" y="12891"/>
                      <a:pt x="18810" y="12904"/>
                    </a:cubicBezTo>
                    <a:cubicBezTo>
                      <a:pt x="18498" y="13148"/>
                      <a:pt x="18130" y="13296"/>
                      <a:pt x="17749" y="13353"/>
                    </a:cubicBezTo>
                    <a:cubicBezTo>
                      <a:pt x="17368" y="13410"/>
                      <a:pt x="16974" y="13375"/>
                      <a:pt x="16610" y="13252"/>
                    </a:cubicBezTo>
                    <a:lnTo>
                      <a:pt x="16363" y="13451"/>
                    </a:lnTo>
                    <a:cubicBezTo>
                      <a:pt x="15715" y="13971"/>
                      <a:pt x="15663" y="14862"/>
                      <a:pt x="16246" y="15440"/>
                    </a:cubicBezTo>
                    <a:cubicBezTo>
                      <a:pt x="16829" y="16017"/>
                      <a:pt x="17827" y="16064"/>
                      <a:pt x="18474" y="15544"/>
                    </a:cubicBezTo>
                    <a:lnTo>
                      <a:pt x="20901" y="13594"/>
                    </a:lnTo>
                    <a:cubicBezTo>
                      <a:pt x="21549" y="13074"/>
                      <a:pt x="21600" y="12184"/>
                      <a:pt x="21017" y="11606"/>
                    </a:cubicBezTo>
                    <a:cubicBezTo>
                      <a:pt x="20925" y="11515"/>
                      <a:pt x="20821" y="11442"/>
                      <a:pt x="20712" y="11378"/>
                    </a:cubicBezTo>
                    <a:close/>
                  </a:path>
                </a:pathLst>
              </a:custGeom>
              <a:solidFill>
                <a:srgbClr val="F8990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978" name="Linie"/>
            <p:cNvSpPr/>
            <p:nvPr/>
          </p:nvSpPr>
          <p:spPr>
            <a:xfrm rot="10800000" flipH="1">
              <a:off x="1299314" y="373542"/>
              <a:ext cx="142297" cy="141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979" name="Linie"/>
            <p:cNvSpPr/>
            <p:nvPr/>
          </p:nvSpPr>
          <p:spPr>
            <a:xfrm rot="10800000">
              <a:off x="554194" y="373542"/>
              <a:ext cx="142296" cy="141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980" name="Linie"/>
            <p:cNvSpPr/>
            <p:nvPr/>
          </p:nvSpPr>
          <p:spPr>
            <a:xfrm>
              <a:off x="1299314" y="1917121"/>
              <a:ext cx="142297" cy="14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981" name="Linie"/>
            <p:cNvSpPr/>
            <p:nvPr/>
          </p:nvSpPr>
          <p:spPr>
            <a:xfrm flipH="1">
              <a:off x="554194" y="1917121"/>
              <a:ext cx="142296" cy="14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3" name="Shape 188">
            <a:extLst>
              <a:ext uri="{FF2B5EF4-FFF2-40B4-BE49-F238E27FC236}">
                <a16:creationId xmlns:a16="http://schemas.microsoft.com/office/drawing/2014/main" id="{D8A43BD1-2B3B-4C89-8E36-B7088F010B18}"/>
              </a:ext>
            </a:extLst>
          </p:cNvPr>
          <p:cNvSpPr txBox="1"/>
          <p:nvPr/>
        </p:nvSpPr>
        <p:spPr>
          <a:xfrm>
            <a:off x="779444" y="5348566"/>
            <a:ext cx="2900364" cy="53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ADmented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hape 188">
            <a:extLst>
              <a:ext uri="{FF2B5EF4-FFF2-40B4-BE49-F238E27FC236}">
                <a16:creationId xmlns:a16="http://schemas.microsoft.com/office/drawing/2014/main" id="{C20AEFF6-66DA-4048-B3BB-DC8EB48A99DC}"/>
              </a:ext>
            </a:extLst>
          </p:cNvPr>
          <p:cNvSpPr txBox="1"/>
          <p:nvPr/>
        </p:nvSpPr>
        <p:spPr>
          <a:xfrm>
            <a:off x="5154229" y="5348566"/>
            <a:ext cx="5567663" cy="53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Downloaden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Sie die App.</a:t>
            </a:r>
          </a:p>
        </p:txBody>
      </p:sp>
      <p:sp>
        <p:nvSpPr>
          <p:cNvPr id="35" name="Shape 188">
            <a:extLst>
              <a:ext uri="{FF2B5EF4-FFF2-40B4-BE49-F238E27FC236}">
                <a16:creationId xmlns:a16="http://schemas.microsoft.com/office/drawing/2014/main" id="{97EDAC71-6686-43FC-886E-8B618A663ED6}"/>
              </a:ext>
            </a:extLst>
          </p:cNvPr>
          <p:cNvSpPr txBox="1"/>
          <p:nvPr/>
        </p:nvSpPr>
        <p:spPr>
          <a:xfrm>
            <a:off x="5154229" y="9662135"/>
            <a:ext cx="6612844" cy="53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2. Scannen Sie das komplette Bild.</a:t>
            </a:r>
          </a:p>
        </p:txBody>
      </p:sp>
      <p:sp>
        <p:nvSpPr>
          <p:cNvPr id="36" name="Shape 188">
            <a:extLst>
              <a:ext uri="{FF2B5EF4-FFF2-40B4-BE49-F238E27FC236}">
                <a16:creationId xmlns:a16="http://schemas.microsoft.com/office/drawing/2014/main" id="{6FBE2635-8F5F-45F4-A60F-1CF068C5ABC2}"/>
              </a:ext>
            </a:extLst>
          </p:cNvPr>
          <p:cNvSpPr txBox="1"/>
          <p:nvPr/>
        </p:nvSpPr>
        <p:spPr>
          <a:xfrm>
            <a:off x="5154229" y="10815308"/>
            <a:ext cx="6612844" cy="53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Spass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7" name="Shape 188">
            <a:extLst>
              <a:ext uri="{FF2B5EF4-FFF2-40B4-BE49-F238E27FC236}">
                <a16:creationId xmlns:a16="http://schemas.microsoft.com/office/drawing/2014/main" id="{E6953DB4-6213-4E1A-9BC7-625F09493577}"/>
              </a:ext>
            </a:extLst>
          </p:cNvPr>
          <p:cNvSpPr txBox="1"/>
          <p:nvPr/>
        </p:nvSpPr>
        <p:spPr>
          <a:xfrm>
            <a:off x="931758" y="12051122"/>
            <a:ext cx="15204151" cy="600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/>
          <a:p>
            <a:pPr algn="l">
              <a:defRPr sz="1800">
                <a:latin typeface="Swis721"/>
                <a:ea typeface="Swis721"/>
                <a:cs typeface="Swis721"/>
                <a:sym typeface="Swis721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vorgestellten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Apps und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Besitz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dritter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dienen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defRPr sz="1800">
                <a:latin typeface="Swis721"/>
                <a:ea typeface="Swis721"/>
                <a:cs typeface="Swis721"/>
                <a:sym typeface="Swis721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diesem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Falle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lediglich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Veranschaulichung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Möglichkeiten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AR.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561" y="3240956"/>
            <a:ext cx="5249710" cy="7641982"/>
          </a:xfrm>
          <a:prstGeom prst="rect">
            <a:avLst/>
          </a:prstGeom>
        </p:spPr>
      </p:pic>
      <p:pic>
        <p:nvPicPr>
          <p:cNvPr id="38" name="Admented_Logo.png" descr="Admented_Logo.png"/>
          <p:cNvPicPr>
            <a:picLocks noChangeAspect="1"/>
          </p:cNvPicPr>
          <p:nvPr/>
        </p:nvPicPr>
        <p:blipFill>
          <a:blip r:embed="rId3">
            <a:extLst/>
          </a:blip>
          <a:srcRect l="5267" t="3074" r="3073" b="3430"/>
          <a:stretch>
            <a:fillRect/>
          </a:stretch>
        </p:blipFill>
        <p:spPr>
          <a:xfrm>
            <a:off x="944544" y="2580349"/>
            <a:ext cx="2570164" cy="256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9" extrusionOk="0">
                <a:moveTo>
                  <a:pt x="7364" y="0"/>
                </a:moveTo>
                <a:cubicBezTo>
                  <a:pt x="5247" y="0"/>
                  <a:pt x="4173" y="1"/>
                  <a:pt x="3042" y="360"/>
                </a:cubicBezTo>
                <a:cubicBezTo>
                  <a:pt x="1795" y="814"/>
                  <a:pt x="814" y="1796"/>
                  <a:pt x="360" y="3043"/>
                </a:cubicBezTo>
                <a:cubicBezTo>
                  <a:pt x="-1" y="4183"/>
                  <a:pt x="0" y="5255"/>
                  <a:pt x="0" y="7368"/>
                </a:cubicBezTo>
                <a:lnTo>
                  <a:pt x="0" y="14196"/>
                </a:lnTo>
                <a:cubicBezTo>
                  <a:pt x="0" y="16342"/>
                  <a:pt x="-1" y="17415"/>
                  <a:pt x="360" y="18555"/>
                </a:cubicBezTo>
                <a:cubicBezTo>
                  <a:pt x="814" y="19802"/>
                  <a:pt x="1795" y="20784"/>
                  <a:pt x="3042" y="21238"/>
                </a:cubicBezTo>
                <a:cubicBezTo>
                  <a:pt x="4180" y="21599"/>
                  <a:pt x="5252" y="21598"/>
                  <a:pt x="7364" y="21598"/>
                </a:cubicBezTo>
                <a:lnTo>
                  <a:pt x="14198" y="21598"/>
                </a:lnTo>
                <a:cubicBezTo>
                  <a:pt x="16342" y="21598"/>
                  <a:pt x="17415" y="21599"/>
                  <a:pt x="18554" y="21238"/>
                </a:cubicBezTo>
                <a:cubicBezTo>
                  <a:pt x="19800" y="20784"/>
                  <a:pt x="20782" y="19802"/>
                  <a:pt x="21235" y="18555"/>
                </a:cubicBezTo>
                <a:cubicBezTo>
                  <a:pt x="21596" y="17415"/>
                  <a:pt x="21599" y="16343"/>
                  <a:pt x="21599" y="14230"/>
                </a:cubicBezTo>
                <a:lnTo>
                  <a:pt x="21599" y="7402"/>
                </a:lnTo>
                <a:cubicBezTo>
                  <a:pt x="21599" y="5256"/>
                  <a:pt x="21596" y="4183"/>
                  <a:pt x="21235" y="3043"/>
                </a:cubicBezTo>
                <a:cubicBezTo>
                  <a:pt x="20782" y="1796"/>
                  <a:pt x="19800" y="814"/>
                  <a:pt x="18554" y="360"/>
                </a:cubicBezTo>
                <a:cubicBezTo>
                  <a:pt x="17415" y="-1"/>
                  <a:pt x="16343" y="0"/>
                  <a:pt x="14231" y="0"/>
                </a:cubicBezTo>
                <a:lnTo>
                  <a:pt x="7397" y="0"/>
                </a:lnTo>
                <a:lnTo>
                  <a:pt x="7364" y="0"/>
                </a:lnTo>
                <a:close/>
              </a:path>
            </a:pathLst>
          </a:custGeom>
          <a:ln w="25400">
            <a:solidFill>
              <a:srgbClr val="9C9C9C"/>
            </a:solidFill>
          </a:ln>
        </p:spPr>
      </p:pic>
      <p:grpSp>
        <p:nvGrpSpPr>
          <p:cNvPr id="39" name="Gruppieren"/>
          <p:cNvGrpSpPr/>
          <p:nvPr/>
        </p:nvGrpSpPr>
        <p:grpSpPr>
          <a:xfrm>
            <a:off x="5568786" y="2507682"/>
            <a:ext cx="4381960" cy="2606644"/>
            <a:chOff x="0" y="0"/>
            <a:chExt cx="4381958" cy="2606643"/>
          </a:xfrm>
        </p:grpSpPr>
        <p:grpSp>
          <p:nvGrpSpPr>
            <p:cNvPr id="40" name="Gruppieren"/>
            <p:cNvGrpSpPr/>
            <p:nvPr/>
          </p:nvGrpSpPr>
          <p:grpSpPr>
            <a:xfrm>
              <a:off x="3117017" y="0"/>
              <a:ext cx="1264942" cy="2606644"/>
              <a:chOff x="0" y="0"/>
              <a:chExt cx="1264941" cy="2606643"/>
            </a:xfrm>
          </p:grpSpPr>
          <p:sp>
            <p:nvSpPr>
              <p:cNvPr id="44" name="Form"/>
              <p:cNvSpPr/>
              <p:nvPr/>
            </p:nvSpPr>
            <p:spPr>
              <a:xfrm>
                <a:off x="-1" y="0"/>
                <a:ext cx="1264943" cy="2606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31" y="0"/>
                    </a:moveTo>
                    <a:cubicBezTo>
                      <a:pt x="2587" y="0"/>
                      <a:pt x="2058" y="1"/>
                      <a:pt x="1500" y="86"/>
                    </a:cubicBezTo>
                    <a:cubicBezTo>
                      <a:pt x="886" y="195"/>
                      <a:pt x="402" y="430"/>
                      <a:pt x="178" y="728"/>
                    </a:cubicBezTo>
                    <a:cubicBezTo>
                      <a:pt x="0" y="1001"/>
                      <a:pt x="0" y="1257"/>
                      <a:pt x="0" y="1762"/>
                    </a:cubicBezTo>
                    <a:lnTo>
                      <a:pt x="0" y="19830"/>
                    </a:lnTo>
                    <a:cubicBezTo>
                      <a:pt x="0" y="20343"/>
                      <a:pt x="0" y="20599"/>
                      <a:pt x="178" y="20872"/>
                    </a:cubicBezTo>
                    <a:cubicBezTo>
                      <a:pt x="402" y="21170"/>
                      <a:pt x="886" y="21405"/>
                      <a:pt x="1500" y="21514"/>
                    </a:cubicBezTo>
                    <a:cubicBezTo>
                      <a:pt x="2062" y="21600"/>
                      <a:pt x="2590" y="21600"/>
                      <a:pt x="3631" y="21600"/>
                    </a:cubicBezTo>
                    <a:lnTo>
                      <a:pt x="17953" y="21600"/>
                    </a:lnTo>
                    <a:cubicBezTo>
                      <a:pt x="19010" y="21600"/>
                      <a:pt x="19538" y="21600"/>
                      <a:pt x="20100" y="21514"/>
                    </a:cubicBezTo>
                    <a:cubicBezTo>
                      <a:pt x="20714" y="21405"/>
                      <a:pt x="21198" y="21170"/>
                      <a:pt x="21422" y="20872"/>
                    </a:cubicBezTo>
                    <a:cubicBezTo>
                      <a:pt x="21600" y="20599"/>
                      <a:pt x="21600" y="20343"/>
                      <a:pt x="21600" y="19838"/>
                    </a:cubicBezTo>
                    <a:lnTo>
                      <a:pt x="21600" y="1770"/>
                    </a:lnTo>
                    <a:cubicBezTo>
                      <a:pt x="21600" y="1257"/>
                      <a:pt x="21600" y="1001"/>
                      <a:pt x="21422" y="728"/>
                    </a:cubicBezTo>
                    <a:cubicBezTo>
                      <a:pt x="21198" y="430"/>
                      <a:pt x="20714" y="195"/>
                      <a:pt x="20100" y="86"/>
                    </a:cubicBezTo>
                    <a:cubicBezTo>
                      <a:pt x="19538" y="0"/>
                      <a:pt x="19010" y="0"/>
                      <a:pt x="17969" y="0"/>
                    </a:cubicBezTo>
                    <a:lnTo>
                      <a:pt x="3647" y="0"/>
                    </a:lnTo>
                    <a:lnTo>
                      <a:pt x="3631" y="0"/>
                    </a:lnTo>
                    <a:close/>
                    <a:moveTo>
                      <a:pt x="7696" y="802"/>
                    </a:moveTo>
                    <a:lnTo>
                      <a:pt x="13907" y="802"/>
                    </a:lnTo>
                    <a:cubicBezTo>
                      <a:pt x="14209" y="802"/>
                      <a:pt x="14455" y="921"/>
                      <a:pt x="14455" y="1068"/>
                    </a:cubicBezTo>
                    <a:cubicBezTo>
                      <a:pt x="14455" y="1215"/>
                      <a:pt x="14209" y="1334"/>
                      <a:pt x="13907" y="1334"/>
                    </a:cubicBezTo>
                    <a:lnTo>
                      <a:pt x="7696" y="1334"/>
                    </a:lnTo>
                    <a:cubicBezTo>
                      <a:pt x="7393" y="1334"/>
                      <a:pt x="7147" y="1215"/>
                      <a:pt x="7147" y="1068"/>
                    </a:cubicBezTo>
                    <a:cubicBezTo>
                      <a:pt x="7147" y="921"/>
                      <a:pt x="7393" y="802"/>
                      <a:pt x="7696" y="802"/>
                    </a:cubicBezTo>
                    <a:close/>
                    <a:moveTo>
                      <a:pt x="1959" y="2421"/>
                    </a:moveTo>
                    <a:lnTo>
                      <a:pt x="19641" y="2421"/>
                    </a:lnTo>
                    <a:lnTo>
                      <a:pt x="19641" y="17546"/>
                    </a:lnTo>
                    <a:lnTo>
                      <a:pt x="1959" y="17546"/>
                    </a:lnTo>
                    <a:lnTo>
                      <a:pt x="1959" y="2421"/>
                    </a:lnTo>
                    <a:close/>
                    <a:moveTo>
                      <a:pt x="10801" y="18632"/>
                    </a:moveTo>
                    <a:cubicBezTo>
                      <a:pt x="11365" y="18632"/>
                      <a:pt x="11926" y="18737"/>
                      <a:pt x="12356" y="18946"/>
                    </a:cubicBezTo>
                    <a:cubicBezTo>
                      <a:pt x="13216" y="19363"/>
                      <a:pt x="13216" y="20040"/>
                      <a:pt x="12356" y="20458"/>
                    </a:cubicBezTo>
                    <a:cubicBezTo>
                      <a:pt x="11496" y="20875"/>
                      <a:pt x="10104" y="20875"/>
                      <a:pt x="9244" y="20458"/>
                    </a:cubicBezTo>
                    <a:cubicBezTo>
                      <a:pt x="8384" y="20040"/>
                      <a:pt x="8384" y="19363"/>
                      <a:pt x="9244" y="18946"/>
                    </a:cubicBezTo>
                    <a:cubicBezTo>
                      <a:pt x="9674" y="18737"/>
                      <a:pt x="10238" y="18632"/>
                      <a:pt x="10801" y="18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45" name="Admented_Logo.png" descr="Admented_Logo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5267" t="3074" r="3103" b="3403"/>
              <a:stretch>
                <a:fillRect/>
              </a:stretch>
            </p:blipFill>
            <p:spPr>
              <a:xfrm>
                <a:off x="345125" y="1164726"/>
                <a:ext cx="574676" cy="574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597" extrusionOk="0">
                    <a:moveTo>
                      <a:pt x="7367" y="0"/>
                    </a:moveTo>
                    <a:cubicBezTo>
                      <a:pt x="5247" y="0"/>
                      <a:pt x="4175" y="-1"/>
                      <a:pt x="3042" y="358"/>
                    </a:cubicBezTo>
                    <a:cubicBezTo>
                      <a:pt x="1796" y="812"/>
                      <a:pt x="812" y="1796"/>
                      <a:pt x="358" y="3043"/>
                    </a:cubicBezTo>
                    <a:cubicBezTo>
                      <a:pt x="-3" y="4182"/>
                      <a:pt x="0" y="5256"/>
                      <a:pt x="0" y="7368"/>
                    </a:cubicBezTo>
                    <a:lnTo>
                      <a:pt x="0" y="14184"/>
                    </a:lnTo>
                    <a:cubicBezTo>
                      <a:pt x="0" y="16329"/>
                      <a:pt x="-3" y="17415"/>
                      <a:pt x="358" y="18554"/>
                    </a:cubicBezTo>
                    <a:cubicBezTo>
                      <a:pt x="812" y="19801"/>
                      <a:pt x="1796" y="20770"/>
                      <a:pt x="3042" y="21224"/>
                    </a:cubicBezTo>
                    <a:cubicBezTo>
                      <a:pt x="4181" y="21585"/>
                      <a:pt x="5255" y="21597"/>
                      <a:pt x="7367" y="21597"/>
                    </a:cubicBezTo>
                    <a:lnTo>
                      <a:pt x="14197" y="21597"/>
                    </a:lnTo>
                    <a:cubicBezTo>
                      <a:pt x="16342" y="21597"/>
                      <a:pt x="17413" y="21585"/>
                      <a:pt x="18552" y="21224"/>
                    </a:cubicBezTo>
                    <a:cubicBezTo>
                      <a:pt x="19798" y="20770"/>
                      <a:pt x="20782" y="19801"/>
                      <a:pt x="21236" y="18554"/>
                    </a:cubicBezTo>
                    <a:cubicBezTo>
                      <a:pt x="21597" y="17415"/>
                      <a:pt x="21594" y="16341"/>
                      <a:pt x="21594" y="14229"/>
                    </a:cubicBezTo>
                    <a:lnTo>
                      <a:pt x="21594" y="7398"/>
                    </a:lnTo>
                    <a:cubicBezTo>
                      <a:pt x="21594" y="5253"/>
                      <a:pt x="21597" y="4182"/>
                      <a:pt x="21236" y="3043"/>
                    </a:cubicBezTo>
                    <a:cubicBezTo>
                      <a:pt x="20782" y="1796"/>
                      <a:pt x="19798" y="812"/>
                      <a:pt x="18552" y="358"/>
                    </a:cubicBezTo>
                    <a:cubicBezTo>
                      <a:pt x="17413" y="-3"/>
                      <a:pt x="16339" y="0"/>
                      <a:pt x="14227" y="0"/>
                    </a:cubicBezTo>
                    <a:lnTo>
                      <a:pt x="7397" y="0"/>
                    </a:lnTo>
                    <a:lnTo>
                      <a:pt x="7367" y="0"/>
                    </a:lnTo>
                    <a:close/>
                  </a:path>
                </a:pathLst>
              </a:custGeom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</p:pic>
          <p:grpSp>
            <p:nvGrpSpPr>
              <p:cNvPr id="46" name="Gruppieren"/>
              <p:cNvGrpSpPr/>
              <p:nvPr/>
            </p:nvGrpSpPr>
            <p:grpSpPr>
              <a:xfrm>
                <a:off x="342905" y="1841638"/>
                <a:ext cx="579131" cy="125120"/>
                <a:chOff x="0" y="0"/>
                <a:chExt cx="579129" cy="125118"/>
              </a:xfrm>
            </p:grpSpPr>
            <p:sp>
              <p:nvSpPr>
                <p:cNvPr id="48" name="Abgerundetes Rechteck"/>
                <p:cNvSpPr/>
                <p:nvPr/>
              </p:nvSpPr>
              <p:spPr>
                <a:xfrm>
                  <a:off x="0" y="0"/>
                  <a:ext cx="579130" cy="12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099" tIns="38099" rIns="38099" bIns="3809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" name="Form"/>
                <p:cNvSpPr/>
                <p:nvPr/>
              </p:nvSpPr>
              <p:spPr>
                <a:xfrm>
                  <a:off x="0" y="62"/>
                  <a:ext cx="397166" cy="124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99" y="0"/>
                      </a:moveTo>
                      <a:cubicBezTo>
                        <a:pt x="1522" y="0"/>
                        <a:pt x="0" y="4835"/>
                        <a:pt x="0" y="10800"/>
                      </a:cubicBezTo>
                      <a:cubicBezTo>
                        <a:pt x="0" y="16765"/>
                        <a:pt x="1522" y="21600"/>
                        <a:pt x="3399" y="21600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33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099" tIns="38099" rIns="38099" bIns="3809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47" name="Pfeil"/>
              <p:cNvSpPr/>
              <p:nvPr/>
            </p:nvSpPr>
            <p:spPr>
              <a:xfrm rot="5400000">
                <a:off x="278005" y="448755"/>
                <a:ext cx="708932" cy="460596"/>
              </a:xfrm>
              <a:prstGeom prst="rightArrow">
                <a:avLst>
                  <a:gd name="adj1" fmla="val 45932"/>
                  <a:gd name="adj2" fmla="val 60104"/>
                </a:avLst>
              </a:prstGeom>
              <a:solidFill>
                <a:srgbClr val="3DA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1" name="Gruppieren"/>
            <p:cNvGrpSpPr/>
            <p:nvPr/>
          </p:nvGrpSpPr>
          <p:grpSpPr>
            <a:xfrm>
              <a:off x="-1" y="286175"/>
              <a:ext cx="2991646" cy="1832184"/>
              <a:chOff x="0" y="0"/>
              <a:chExt cx="2991644" cy="1832183"/>
            </a:xfrm>
          </p:grpSpPr>
          <p:pic>
            <p:nvPicPr>
              <p:cNvPr id="42" name="AppStore_GooglePlay.png" descr="AppStore_GooglePlay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1685" t="10435" r="52838" b="10364"/>
              <a:stretch>
                <a:fillRect/>
              </a:stretch>
            </p:blipFill>
            <p:spPr>
              <a:xfrm>
                <a:off x="0" y="-1"/>
                <a:ext cx="2991645" cy="856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2" extrusionOk="0">
                    <a:moveTo>
                      <a:pt x="1075" y="0"/>
                    </a:moveTo>
                    <a:cubicBezTo>
                      <a:pt x="766" y="0"/>
                      <a:pt x="609" y="-3"/>
                      <a:pt x="444" y="180"/>
                    </a:cubicBezTo>
                    <a:cubicBezTo>
                      <a:pt x="262" y="411"/>
                      <a:pt x="118" y="915"/>
                      <a:pt x="52" y="1551"/>
                    </a:cubicBezTo>
                    <a:cubicBezTo>
                      <a:pt x="-1" y="2132"/>
                      <a:pt x="0" y="2675"/>
                      <a:pt x="0" y="3752"/>
                    </a:cubicBezTo>
                    <a:lnTo>
                      <a:pt x="0" y="17820"/>
                    </a:lnTo>
                    <a:cubicBezTo>
                      <a:pt x="0" y="18913"/>
                      <a:pt x="-1" y="19460"/>
                      <a:pt x="52" y="20041"/>
                    </a:cubicBezTo>
                    <a:cubicBezTo>
                      <a:pt x="118" y="20677"/>
                      <a:pt x="262" y="21181"/>
                      <a:pt x="444" y="21412"/>
                    </a:cubicBezTo>
                    <a:cubicBezTo>
                      <a:pt x="611" y="21596"/>
                      <a:pt x="766" y="21592"/>
                      <a:pt x="1075" y="21592"/>
                    </a:cubicBezTo>
                    <a:lnTo>
                      <a:pt x="20519" y="21592"/>
                    </a:lnTo>
                    <a:cubicBezTo>
                      <a:pt x="20832" y="21592"/>
                      <a:pt x="20989" y="21596"/>
                      <a:pt x="21155" y="21412"/>
                    </a:cubicBezTo>
                    <a:cubicBezTo>
                      <a:pt x="21337" y="21181"/>
                      <a:pt x="21478" y="20677"/>
                      <a:pt x="21545" y="20041"/>
                    </a:cubicBezTo>
                    <a:cubicBezTo>
                      <a:pt x="21597" y="19460"/>
                      <a:pt x="21599" y="18917"/>
                      <a:pt x="21599" y="17840"/>
                    </a:cubicBezTo>
                    <a:lnTo>
                      <a:pt x="21599" y="3772"/>
                    </a:lnTo>
                    <a:cubicBezTo>
                      <a:pt x="21599" y="2679"/>
                      <a:pt x="21597" y="2132"/>
                      <a:pt x="21545" y="1551"/>
                    </a:cubicBezTo>
                    <a:cubicBezTo>
                      <a:pt x="21478" y="915"/>
                      <a:pt x="21337" y="411"/>
                      <a:pt x="21155" y="180"/>
                    </a:cubicBezTo>
                    <a:cubicBezTo>
                      <a:pt x="20989" y="-4"/>
                      <a:pt x="20830" y="0"/>
                      <a:pt x="20522" y="0"/>
                    </a:cubicBezTo>
                    <a:lnTo>
                      <a:pt x="1080" y="0"/>
                    </a:lnTo>
                    <a:lnTo>
                      <a:pt x="1075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" name="AppStore_GooglePlay.png" descr="AppStore_GooglePlay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52826" t="10435" r="1696" b="10364"/>
              <a:stretch>
                <a:fillRect/>
              </a:stretch>
            </p:blipFill>
            <p:spPr>
              <a:xfrm>
                <a:off x="-1" y="975726"/>
                <a:ext cx="2991645" cy="856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2" extrusionOk="0">
                    <a:moveTo>
                      <a:pt x="1075" y="0"/>
                    </a:moveTo>
                    <a:cubicBezTo>
                      <a:pt x="766" y="0"/>
                      <a:pt x="609" y="-3"/>
                      <a:pt x="444" y="180"/>
                    </a:cubicBezTo>
                    <a:cubicBezTo>
                      <a:pt x="262" y="411"/>
                      <a:pt x="118" y="915"/>
                      <a:pt x="52" y="1551"/>
                    </a:cubicBezTo>
                    <a:cubicBezTo>
                      <a:pt x="-1" y="2132"/>
                      <a:pt x="0" y="2675"/>
                      <a:pt x="0" y="3752"/>
                    </a:cubicBezTo>
                    <a:lnTo>
                      <a:pt x="0" y="17820"/>
                    </a:lnTo>
                    <a:cubicBezTo>
                      <a:pt x="0" y="18913"/>
                      <a:pt x="-1" y="19460"/>
                      <a:pt x="52" y="20041"/>
                    </a:cubicBezTo>
                    <a:cubicBezTo>
                      <a:pt x="118" y="20677"/>
                      <a:pt x="262" y="21181"/>
                      <a:pt x="444" y="21412"/>
                    </a:cubicBezTo>
                    <a:cubicBezTo>
                      <a:pt x="611" y="21596"/>
                      <a:pt x="766" y="21592"/>
                      <a:pt x="1075" y="21592"/>
                    </a:cubicBezTo>
                    <a:lnTo>
                      <a:pt x="20519" y="21592"/>
                    </a:lnTo>
                    <a:cubicBezTo>
                      <a:pt x="20832" y="21592"/>
                      <a:pt x="20989" y="21596"/>
                      <a:pt x="21155" y="21412"/>
                    </a:cubicBezTo>
                    <a:cubicBezTo>
                      <a:pt x="21337" y="21181"/>
                      <a:pt x="21478" y="20677"/>
                      <a:pt x="21545" y="20041"/>
                    </a:cubicBezTo>
                    <a:cubicBezTo>
                      <a:pt x="21597" y="19460"/>
                      <a:pt x="21599" y="18917"/>
                      <a:pt x="21599" y="17840"/>
                    </a:cubicBezTo>
                    <a:lnTo>
                      <a:pt x="21599" y="3772"/>
                    </a:lnTo>
                    <a:cubicBezTo>
                      <a:pt x="21599" y="2679"/>
                      <a:pt x="21597" y="2132"/>
                      <a:pt x="21545" y="1551"/>
                    </a:cubicBezTo>
                    <a:cubicBezTo>
                      <a:pt x="21478" y="915"/>
                      <a:pt x="21337" y="411"/>
                      <a:pt x="21155" y="180"/>
                    </a:cubicBezTo>
                    <a:cubicBezTo>
                      <a:pt x="20989" y="-4"/>
                      <a:pt x="20830" y="0"/>
                      <a:pt x="20522" y="0"/>
                    </a:cubicBezTo>
                    <a:lnTo>
                      <a:pt x="1080" y="0"/>
                    </a:lnTo>
                    <a:lnTo>
                      <a:pt x="1075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50" name="Grafik 49">
            <a:extLst>
              <a:ext uri="{FF2B5EF4-FFF2-40B4-BE49-F238E27FC236}">
                <a16:creationId xmlns:a16="http://schemas.microsoft.com/office/drawing/2014/main" id="{25EEC4E6-0C9D-46E0-B7E1-91490F9098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174"/>
          <p:cNvSpPr txBox="1"/>
          <p:nvPr/>
        </p:nvSpPr>
        <p:spPr>
          <a:xfrm>
            <a:off x="931830" y="884074"/>
            <a:ext cx="22520340" cy="80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Was </a:t>
            </a:r>
            <a:r>
              <a:rPr dirty="0" err="1"/>
              <a:t>ist</a:t>
            </a:r>
            <a:r>
              <a:rPr dirty="0"/>
              <a:t> Augmented Reality?</a:t>
            </a:r>
          </a:p>
        </p:txBody>
      </p:sp>
      <p:grpSp>
        <p:nvGrpSpPr>
          <p:cNvPr id="277" name="Gruppieren"/>
          <p:cNvGrpSpPr/>
          <p:nvPr/>
        </p:nvGrpSpPr>
        <p:grpSpPr>
          <a:xfrm>
            <a:off x="833798" y="3848293"/>
            <a:ext cx="2567715" cy="3283921"/>
            <a:chOff x="0" y="0"/>
            <a:chExt cx="2567714" cy="3283920"/>
          </a:xfrm>
        </p:grpSpPr>
        <p:pic>
          <p:nvPicPr>
            <p:cNvPr id="274" name="Unitymedia_Motif.jpg" descr="Unitymedia_Motif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596" t="715" r="10677"/>
            <a:stretch>
              <a:fillRect/>
            </a:stretch>
          </p:blipFill>
          <p:spPr>
            <a:xfrm>
              <a:off x="6990" y="29556"/>
              <a:ext cx="2490170" cy="31825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5" name="Rechteck"/>
            <p:cNvSpPr/>
            <p:nvPr/>
          </p:nvSpPr>
          <p:spPr>
            <a:xfrm>
              <a:off x="0" y="0"/>
              <a:ext cx="2512705" cy="3220577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76" name="Linie"/>
            <p:cNvSpPr/>
            <p:nvPr/>
          </p:nvSpPr>
          <p:spPr>
            <a:xfrm>
              <a:off x="55009" y="63343"/>
              <a:ext cx="2512706" cy="322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78" name="Shape 187"/>
          <p:cNvSpPr txBox="1"/>
          <p:nvPr/>
        </p:nvSpPr>
        <p:spPr>
          <a:xfrm>
            <a:off x="605550" y="8227829"/>
            <a:ext cx="3762837" cy="4417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Bild auf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mobilem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Gerät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scannen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z.B. eine Anzeige in einer Fachzeitschrift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ausgewählte Fotos in Firmenbroschüren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die Visitenkarte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F738B9-3358-48F5-8C47-6C7568763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ruppieren"/>
          <p:cNvGrpSpPr/>
          <p:nvPr/>
        </p:nvGrpSpPr>
        <p:grpSpPr>
          <a:xfrm>
            <a:off x="10660519" y="7786231"/>
            <a:ext cx="1720851" cy="1720851"/>
            <a:chOff x="0" y="0"/>
            <a:chExt cx="1720850" cy="1720850"/>
          </a:xfrm>
        </p:grpSpPr>
        <p:sp>
          <p:nvSpPr>
            <p:cNvPr id="1068" name="Form"/>
            <p:cNvSpPr/>
            <p:nvPr/>
          </p:nvSpPr>
          <p:spPr>
            <a:xfrm>
              <a:off x="0" y="0"/>
              <a:ext cx="1720850" cy="172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4855"/>
                  </a:lnTo>
                  <a:lnTo>
                    <a:pt x="17714" y="14855"/>
                  </a:lnTo>
                  <a:lnTo>
                    <a:pt x="16763" y="14173"/>
                  </a:lnTo>
                  <a:lnTo>
                    <a:pt x="21600" y="14173"/>
                  </a:lnTo>
                  <a:lnTo>
                    <a:pt x="21600" y="3746"/>
                  </a:lnTo>
                  <a:lnTo>
                    <a:pt x="4947" y="3746"/>
                  </a:lnTo>
                  <a:lnTo>
                    <a:pt x="4942" y="3746"/>
                  </a:lnTo>
                  <a:cubicBezTo>
                    <a:pt x="4689" y="3746"/>
                    <a:pt x="4496" y="3746"/>
                    <a:pt x="4334" y="3756"/>
                  </a:cubicBezTo>
                  <a:cubicBezTo>
                    <a:pt x="4172" y="3767"/>
                    <a:pt x="4041" y="3788"/>
                    <a:pt x="3906" y="3831"/>
                  </a:cubicBezTo>
                  <a:cubicBezTo>
                    <a:pt x="3758" y="3885"/>
                    <a:pt x="3623" y="3974"/>
                    <a:pt x="3512" y="4085"/>
                  </a:cubicBezTo>
                  <a:cubicBezTo>
                    <a:pt x="3401" y="4196"/>
                    <a:pt x="3317" y="4326"/>
                    <a:pt x="3263" y="4473"/>
                  </a:cubicBezTo>
                  <a:cubicBezTo>
                    <a:pt x="3220" y="4610"/>
                    <a:pt x="3199" y="4745"/>
                    <a:pt x="3188" y="4907"/>
                  </a:cubicBezTo>
                  <a:cubicBezTo>
                    <a:pt x="3178" y="5069"/>
                    <a:pt x="3178" y="5257"/>
                    <a:pt x="3178" y="5510"/>
                  </a:cubicBezTo>
                  <a:lnTo>
                    <a:pt x="3178" y="12414"/>
                  </a:lnTo>
                  <a:cubicBezTo>
                    <a:pt x="3178" y="12670"/>
                    <a:pt x="3178" y="12861"/>
                    <a:pt x="3188" y="13022"/>
                  </a:cubicBezTo>
                  <a:cubicBezTo>
                    <a:pt x="3199" y="13183"/>
                    <a:pt x="3220" y="13309"/>
                    <a:pt x="3263" y="13445"/>
                  </a:cubicBezTo>
                  <a:cubicBezTo>
                    <a:pt x="3317" y="13593"/>
                    <a:pt x="3401" y="13728"/>
                    <a:pt x="3512" y="13839"/>
                  </a:cubicBezTo>
                  <a:cubicBezTo>
                    <a:pt x="3623" y="13950"/>
                    <a:pt x="3758" y="14034"/>
                    <a:pt x="3906" y="14088"/>
                  </a:cubicBezTo>
                  <a:cubicBezTo>
                    <a:pt x="4042" y="14131"/>
                    <a:pt x="4177" y="14152"/>
                    <a:pt x="4339" y="14163"/>
                  </a:cubicBezTo>
                  <a:cubicBezTo>
                    <a:pt x="4501" y="14173"/>
                    <a:pt x="4689" y="14173"/>
                    <a:pt x="4942" y="14173"/>
                  </a:cubicBezTo>
                  <a:lnTo>
                    <a:pt x="13724" y="14173"/>
                  </a:lnTo>
                  <a:lnTo>
                    <a:pt x="13744" y="14855"/>
                  </a:lnTo>
                  <a:lnTo>
                    <a:pt x="5101" y="14855"/>
                  </a:lnTo>
                  <a:cubicBezTo>
                    <a:pt x="4712" y="14855"/>
                    <a:pt x="4418" y="14856"/>
                    <a:pt x="4170" y="14840"/>
                  </a:cubicBezTo>
                  <a:cubicBezTo>
                    <a:pt x="3921" y="14824"/>
                    <a:pt x="3717" y="14792"/>
                    <a:pt x="3507" y="14725"/>
                  </a:cubicBezTo>
                  <a:cubicBezTo>
                    <a:pt x="3277" y="14642"/>
                    <a:pt x="3075" y="14513"/>
                    <a:pt x="2904" y="14342"/>
                  </a:cubicBezTo>
                  <a:cubicBezTo>
                    <a:pt x="2733" y="14171"/>
                    <a:pt x="2599" y="13964"/>
                    <a:pt x="2516" y="13734"/>
                  </a:cubicBezTo>
                  <a:cubicBezTo>
                    <a:pt x="2449" y="13524"/>
                    <a:pt x="2414" y="13322"/>
                    <a:pt x="2396" y="13072"/>
                  </a:cubicBezTo>
                  <a:cubicBezTo>
                    <a:pt x="2378" y="12822"/>
                    <a:pt x="2381" y="12526"/>
                    <a:pt x="2381" y="12130"/>
                  </a:cubicBezTo>
                  <a:lnTo>
                    <a:pt x="2381" y="5789"/>
                  </a:lnTo>
                  <a:cubicBezTo>
                    <a:pt x="2381" y="5399"/>
                    <a:pt x="2378" y="5102"/>
                    <a:pt x="2396" y="4852"/>
                  </a:cubicBezTo>
                  <a:cubicBezTo>
                    <a:pt x="2414" y="4602"/>
                    <a:pt x="2449" y="4400"/>
                    <a:pt x="2516" y="4189"/>
                  </a:cubicBezTo>
                  <a:cubicBezTo>
                    <a:pt x="2599" y="3960"/>
                    <a:pt x="2733" y="3753"/>
                    <a:pt x="2904" y="3582"/>
                  </a:cubicBezTo>
                  <a:cubicBezTo>
                    <a:pt x="3075" y="3411"/>
                    <a:pt x="3277" y="3282"/>
                    <a:pt x="3507" y="3198"/>
                  </a:cubicBezTo>
                  <a:cubicBezTo>
                    <a:pt x="3716" y="3132"/>
                    <a:pt x="3916" y="3100"/>
                    <a:pt x="4165" y="3084"/>
                  </a:cubicBezTo>
                  <a:cubicBezTo>
                    <a:pt x="4413" y="3067"/>
                    <a:pt x="4711" y="3069"/>
                    <a:pt x="5101" y="3069"/>
                  </a:cubicBezTo>
                  <a:lnTo>
                    <a:pt x="5111" y="3069"/>
                  </a:lnTo>
                  <a:lnTo>
                    <a:pt x="21600" y="3069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67BD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9" name="Form"/>
            <p:cNvSpPr/>
            <p:nvPr/>
          </p:nvSpPr>
          <p:spPr>
            <a:xfrm>
              <a:off x="340164" y="657553"/>
              <a:ext cx="354455" cy="30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193" y="21600"/>
                  </a:lnTo>
                  <a:lnTo>
                    <a:pt x="8516" y="21600"/>
                  </a:lnTo>
                  <a:lnTo>
                    <a:pt x="10763" y="10425"/>
                  </a:lnTo>
                  <a:lnTo>
                    <a:pt x="12934" y="21600"/>
                  </a:lnTo>
                  <a:lnTo>
                    <a:pt x="17258" y="21600"/>
                  </a:lnTo>
                  <a:lnTo>
                    <a:pt x="21600" y="0"/>
                  </a:lnTo>
                  <a:lnTo>
                    <a:pt x="17276" y="0"/>
                  </a:lnTo>
                  <a:lnTo>
                    <a:pt x="15180" y="10854"/>
                  </a:lnTo>
                  <a:lnTo>
                    <a:pt x="13065" y="0"/>
                  </a:lnTo>
                  <a:lnTo>
                    <a:pt x="12859" y="0"/>
                  </a:lnTo>
                  <a:lnTo>
                    <a:pt x="8741" y="0"/>
                  </a:lnTo>
                  <a:lnTo>
                    <a:pt x="8535" y="0"/>
                  </a:lnTo>
                  <a:lnTo>
                    <a:pt x="6439" y="10854"/>
                  </a:lnTo>
                  <a:lnTo>
                    <a:pt x="43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1070" name="Form"/>
            <p:cNvSpPr/>
            <p:nvPr/>
          </p:nvSpPr>
          <p:spPr>
            <a:xfrm>
              <a:off x="749493" y="657553"/>
              <a:ext cx="354456" cy="30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193" y="21600"/>
                  </a:lnTo>
                  <a:lnTo>
                    <a:pt x="8516" y="21600"/>
                  </a:lnTo>
                  <a:lnTo>
                    <a:pt x="10763" y="10425"/>
                  </a:lnTo>
                  <a:lnTo>
                    <a:pt x="12934" y="21600"/>
                  </a:lnTo>
                  <a:lnTo>
                    <a:pt x="17258" y="21600"/>
                  </a:lnTo>
                  <a:lnTo>
                    <a:pt x="21600" y="0"/>
                  </a:lnTo>
                  <a:lnTo>
                    <a:pt x="17276" y="0"/>
                  </a:lnTo>
                  <a:lnTo>
                    <a:pt x="15180" y="10854"/>
                  </a:lnTo>
                  <a:lnTo>
                    <a:pt x="13065" y="0"/>
                  </a:lnTo>
                  <a:lnTo>
                    <a:pt x="12859" y="0"/>
                  </a:lnTo>
                  <a:lnTo>
                    <a:pt x="8741" y="0"/>
                  </a:lnTo>
                  <a:lnTo>
                    <a:pt x="8535" y="0"/>
                  </a:lnTo>
                  <a:lnTo>
                    <a:pt x="6439" y="10854"/>
                  </a:lnTo>
                  <a:lnTo>
                    <a:pt x="43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1071" name="Form"/>
            <p:cNvSpPr/>
            <p:nvPr/>
          </p:nvSpPr>
          <p:spPr>
            <a:xfrm>
              <a:off x="1158822" y="657553"/>
              <a:ext cx="354455" cy="30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193" y="21600"/>
                  </a:lnTo>
                  <a:lnTo>
                    <a:pt x="8516" y="21600"/>
                  </a:lnTo>
                  <a:lnTo>
                    <a:pt x="10763" y="10425"/>
                  </a:lnTo>
                  <a:lnTo>
                    <a:pt x="12934" y="21600"/>
                  </a:lnTo>
                  <a:lnTo>
                    <a:pt x="17258" y="21600"/>
                  </a:lnTo>
                  <a:lnTo>
                    <a:pt x="21600" y="0"/>
                  </a:lnTo>
                  <a:lnTo>
                    <a:pt x="17276" y="0"/>
                  </a:lnTo>
                  <a:lnTo>
                    <a:pt x="15180" y="10854"/>
                  </a:lnTo>
                  <a:lnTo>
                    <a:pt x="13065" y="0"/>
                  </a:lnTo>
                  <a:lnTo>
                    <a:pt x="12859" y="0"/>
                  </a:lnTo>
                  <a:lnTo>
                    <a:pt x="8741" y="0"/>
                  </a:lnTo>
                  <a:lnTo>
                    <a:pt x="8535" y="0"/>
                  </a:lnTo>
                  <a:lnTo>
                    <a:pt x="6439" y="10854"/>
                  </a:lnTo>
                  <a:lnTo>
                    <a:pt x="43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1072" name="Kreis"/>
            <p:cNvSpPr/>
            <p:nvPr/>
          </p:nvSpPr>
          <p:spPr>
            <a:xfrm>
              <a:off x="1526258" y="889481"/>
              <a:ext cx="77990" cy="7799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1073" name="Form"/>
            <p:cNvSpPr/>
            <p:nvPr/>
          </p:nvSpPr>
          <p:spPr>
            <a:xfrm>
              <a:off x="1144960" y="1054661"/>
              <a:ext cx="359208" cy="57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16" y="16617"/>
                  </a:lnTo>
                  <a:lnTo>
                    <a:pt x="5871" y="13086"/>
                  </a:lnTo>
                  <a:lnTo>
                    <a:pt x="13123" y="21600"/>
                  </a:lnTo>
                  <a:lnTo>
                    <a:pt x="21317" y="18873"/>
                  </a:lnTo>
                  <a:lnTo>
                    <a:pt x="14065" y="10359"/>
                  </a:lnTo>
                  <a:lnTo>
                    <a:pt x="21600" y="9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076" name="Shape 174"/>
          <p:cNvSpPr txBox="1"/>
          <p:nvPr/>
        </p:nvSpPr>
        <p:spPr>
          <a:xfrm>
            <a:off x="931830" y="854304"/>
            <a:ext cx="2252034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Ab 201</a:t>
            </a:r>
            <a:r>
              <a:rPr lang="de-DE" dirty="0"/>
              <a:t>9</a:t>
            </a:r>
            <a:r>
              <a:rPr dirty="0"/>
              <a:t> 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Funktionen</a:t>
            </a:r>
            <a:r>
              <a:rPr dirty="0"/>
              <a:t> </a:t>
            </a:r>
            <a:r>
              <a:rPr dirty="0" err="1"/>
              <a:t>integriert</a:t>
            </a:r>
            <a:r>
              <a:rPr dirty="0"/>
              <a:t> in </a:t>
            </a:r>
            <a:r>
              <a:rPr dirty="0" err="1"/>
              <a:t>einer</a:t>
            </a:r>
            <a:r>
              <a:rPr dirty="0"/>
              <a:t> App</a:t>
            </a:r>
          </a:p>
        </p:txBody>
      </p:sp>
      <p:pic>
        <p:nvPicPr>
          <p:cNvPr id="1077" name="Admented_Logo.png" descr="Admented_Logo.png"/>
          <p:cNvPicPr>
            <a:picLocks noChangeAspect="1"/>
          </p:cNvPicPr>
          <p:nvPr/>
        </p:nvPicPr>
        <p:blipFill>
          <a:blip r:embed="rId2">
            <a:extLst/>
          </a:blip>
          <a:srcRect l="5267" t="3074" r="3078" b="3429"/>
          <a:stretch>
            <a:fillRect/>
          </a:stretch>
        </p:blipFill>
        <p:spPr>
          <a:xfrm>
            <a:off x="4895066" y="2589988"/>
            <a:ext cx="2870995" cy="2869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6" y="0"/>
                </a:moveTo>
                <a:cubicBezTo>
                  <a:pt x="5246" y="0"/>
                  <a:pt x="4175" y="2"/>
                  <a:pt x="3043" y="361"/>
                </a:cubicBezTo>
                <a:cubicBezTo>
                  <a:pt x="1796" y="815"/>
                  <a:pt x="815" y="1797"/>
                  <a:pt x="361" y="3044"/>
                </a:cubicBezTo>
                <a:cubicBezTo>
                  <a:pt x="0" y="4184"/>
                  <a:pt x="0" y="5257"/>
                  <a:pt x="0" y="7370"/>
                </a:cubicBezTo>
                <a:lnTo>
                  <a:pt x="0" y="14197"/>
                </a:lnTo>
                <a:cubicBezTo>
                  <a:pt x="0" y="16343"/>
                  <a:pt x="0" y="17416"/>
                  <a:pt x="361" y="18556"/>
                </a:cubicBezTo>
                <a:cubicBezTo>
                  <a:pt x="815" y="19803"/>
                  <a:pt x="1796" y="20785"/>
                  <a:pt x="3043" y="21239"/>
                </a:cubicBezTo>
                <a:cubicBezTo>
                  <a:pt x="4182" y="21600"/>
                  <a:pt x="5254" y="21600"/>
                  <a:pt x="7366" y="21600"/>
                </a:cubicBezTo>
                <a:lnTo>
                  <a:pt x="14201" y="21600"/>
                </a:lnTo>
                <a:cubicBezTo>
                  <a:pt x="16346" y="21600"/>
                  <a:pt x="17418" y="21600"/>
                  <a:pt x="18557" y="21239"/>
                </a:cubicBezTo>
                <a:cubicBezTo>
                  <a:pt x="19804" y="20785"/>
                  <a:pt x="20785" y="19803"/>
                  <a:pt x="21239" y="18556"/>
                </a:cubicBezTo>
                <a:cubicBezTo>
                  <a:pt x="21600" y="17416"/>
                  <a:pt x="21600" y="16343"/>
                  <a:pt x="21600" y="14230"/>
                </a:cubicBezTo>
                <a:lnTo>
                  <a:pt x="21600" y="7403"/>
                </a:lnTo>
                <a:cubicBezTo>
                  <a:pt x="21600" y="5257"/>
                  <a:pt x="21600" y="4184"/>
                  <a:pt x="21239" y="3044"/>
                </a:cubicBezTo>
                <a:cubicBezTo>
                  <a:pt x="20785" y="1797"/>
                  <a:pt x="19804" y="815"/>
                  <a:pt x="18557" y="361"/>
                </a:cubicBezTo>
                <a:cubicBezTo>
                  <a:pt x="17418" y="0"/>
                  <a:pt x="16346" y="0"/>
                  <a:pt x="14234" y="0"/>
                </a:cubicBezTo>
                <a:lnTo>
                  <a:pt x="7399" y="0"/>
                </a:lnTo>
                <a:lnTo>
                  <a:pt x="7366" y="0"/>
                </a:lnTo>
                <a:close/>
              </a:path>
            </a:pathLst>
          </a:custGeom>
          <a:ln w="25400">
            <a:solidFill>
              <a:srgbClr val="9C9C9C"/>
            </a:solidFill>
          </a:ln>
        </p:spPr>
      </p:pic>
      <p:pic>
        <p:nvPicPr>
          <p:cNvPr id="1078" name="Admented_Typo.png" descr="Admented_Typ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587955">
            <a:off x="4261504" y="5790705"/>
            <a:ext cx="4163518" cy="8773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81" name="Gruppieren"/>
          <p:cNvGrpSpPr/>
          <p:nvPr/>
        </p:nvGrpSpPr>
        <p:grpSpPr>
          <a:xfrm>
            <a:off x="17008152" y="3097617"/>
            <a:ext cx="3919837" cy="8077541"/>
            <a:chOff x="0" y="0"/>
            <a:chExt cx="3919835" cy="8077539"/>
          </a:xfrm>
        </p:grpSpPr>
        <p:pic>
          <p:nvPicPr>
            <p:cNvPr id="1079" name="ADmented_screen.png" descr="ADmented_screen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1204" t="15631" r="8793" b="114"/>
            <a:stretch>
              <a:fillRect/>
            </a:stretch>
          </p:blipFill>
          <p:spPr>
            <a:xfrm>
              <a:off x="313123" y="770976"/>
              <a:ext cx="3277510" cy="58199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0" name="Form"/>
            <p:cNvSpPr/>
            <p:nvPr/>
          </p:nvSpPr>
          <p:spPr>
            <a:xfrm flipH="1">
              <a:off x="-1" y="0"/>
              <a:ext cx="3919837" cy="807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31" y="0"/>
                  </a:moveTo>
                  <a:cubicBezTo>
                    <a:pt x="2587" y="0"/>
                    <a:pt x="2058" y="1"/>
                    <a:pt x="1500" y="86"/>
                  </a:cubicBezTo>
                  <a:cubicBezTo>
                    <a:pt x="886" y="195"/>
                    <a:pt x="402" y="430"/>
                    <a:pt x="178" y="728"/>
                  </a:cubicBezTo>
                  <a:cubicBezTo>
                    <a:pt x="0" y="1001"/>
                    <a:pt x="0" y="1257"/>
                    <a:pt x="0" y="1762"/>
                  </a:cubicBezTo>
                  <a:lnTo>
                    <a:pt x="0" y="19830"/>
                  </a:lnTo>
                  <a:cubicBezTo>
                    <a:pt x="0" y="20343"/>
                    <a:pt x="0" y="20599"/>
                    <a:pt x="178" y="20872"/>
                  </a:cubicBezTo>
                  <a:cubicBezTo>
                    <a:pt x="402" y="21170"/>
                    <a:pt x="886" y="21405"/>
                    <a:pt x="1500" y="21514"/>
                  </a:cubicBezTo>
                  <a:cubicBezTo>
                    <a:pt x="2062" y="21600"/>
                    <a:pt x="2590" y="21600"/>
                    <a:pt x="3631" y="21600"/>
                  </a:cubicBezTo>
                  <a:lnTo>
                    <a:pt x="17953" y="21600"/>
                  </a:lnTo>
                  <a:cubicBezTo>
                    <a:pt x="19010" y="21600"/>
                    <a:pt x="19538" y="21600"/>
                    <a:pt x="20100" y="21514"/>
                  </a:cubicBezTo>
                  <a:cubicBezTo>
                    <a:pt x="20714" y="21405"/>
                    <a:pt x="21198" y="21170"/>
                    <a:pt x="21422" y="20872"/>
                  </a:cubicBezTo>
                  <a:cubicBezTo>
                    <a:pt x="21600" y="20599"/>
                    <a:pt x="21600" y="20343"/>
                    <a:pt x="21600" y="19838"/>
                  </a:cubicBezTo>
                  <a:lnTo>
                    <a:pt x="21600" y="1770"/>
                  </a:lnTo>
                  <a:cubicBezTo>
                    <a:pt x="21600" y="1257"/>
                    <a:pt x="21600" y="1001"/>
                    <a:pt x="21422" y="728"/>
                  </a:cubicBezTo>
                  <a:cubicBezTo>
                    <a:pt x="21198" y="430"/>
                    <a:pt x="20714" y="195"/>
                    <a:pt x="20100" y="86"/>
                  </a:cubicBezTo>
                  <a:cubicBezTo>
                    <a:pt x="19538" y="0"/>
                    <a:pt x="19010" y="0"/>
                    <a:pt x="17969" y="0"/>
                  </a:cubicBezTo>
                  <a:lnTo>
                    <a:pt x="3647" y="0"/>
                  </a:lnTo>
                  <a:lnTo>
                    <a:pt x="3631" y="0"/>
                  </a:lnTo>
                  <a:close/>
                  <a:moveTo>
                    <a:pt x="7696" y="802"/>
                  </a:moveTo>
                  <a:lnTo>
                    <a:pt x="13907" y="802"/>
                  </a:lnTo>
                  <a:cubicBezTo>
                    <a:pt x="14209" y="802"/>
                    <a:pt x="14455" y="921"/>
                    <a:pt x="14455" y="1068"/>
                  </a:cubicBezTo>
                  <a:cubicBezTo>
                    <a:pt x="14455" y="1215"/>
                    <a:pt x="14209" y="1334"/>
                    <a:pt x="13907" y="1334"/>
                  </a:cubicBezTo>
                  <a:lnTo>
                    <a:pt x="7696" y="1334"/>
                  </a:lnTo>
                  <a:cubicBezTo>
                    <a:pt x="7393" y="1334"/>
                    <a:pt x="7147" y="1215"/>
                    <a:pt x="7147" y="1068"/>
                  </a:cubicBezTo>
                  <a:cubicBezTo>
                    <a:pt x="7147" y="921"/>
                    <a:pt x="7393" y="802"/>
                    <a:pt x="7696" y="802"/>
                  </a:cubicBezTo>
                  <a:close/>
                  <a:moveTo>
                    <a:pt x="1959" y="2421"/>
                  </a:moveTo>
                  <a:lnTo>
                    <a:pt x="19641" y="2421"/>
                  </a:lnTo>
                  <a:lnTo>
                    <a:pt x="19641" y="17546"/>
                  </a:lnTo>
                  <a:lnTo>
                    <a:pt x="1959" y="17546"/>
                  </a:lnTo>
                  <a:lnTo>
                    <a:pt x="1959" y="2421"/>
                  </a:lnTo>
                  <a:close/>
                  <a:moveTo>
                    <a:pt x="10801" y="18632"/>
                  </a:moveTo>
                  <a:cubicBezTo>
                    <a:pt x="11365" y="18632"/>
                    <a:pt x="11926" y="18737"/>
                    <a:pt x="12356" y="18946"/>
                  </a:cubicBezTo>
                  <a:cubicBezTo>
                    <a:pt x="13216" y="19363"/>
                    <a:pt x="13216" y="20040"/>
                    <a:pt x="12356" y="20458"/>
                  </a:cubicBezTo>
                  <a:cubicBezTo>
                    <a:pt x="11496" y="20875"/>
                    <a:pt x="10104" y="20875"/>
                    <a:pt x="9244" y="20458"/>
                  </a:cubicBezTo>
                  <a:cubicBezTo>
                    <a:pt x="8384" y="20040"/>
                    <a:pt x="8384" y="19363"/>
                    <a:pt x="9244" y="18946"/>
                  </a:cubicBezTo>
                  <a:cubicBezTo>
                    <a:pt x="9674" y="18737"/>
                    <a:pt x="10238" y="18632"/>
                    <a:pt x="10801" y="1863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1082" name="ADmented_sign.png" descr="ADmented_sig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346206" y="4777348"/>
            <a:ext cx="1866811" cy="1898998"/>
          </a:xfrm>
          <a:prstGeom prst="rect">
            <a:avLst/>
          </a:prstGeom>
          <a:ln w="12700">
            <a:miter lim="400000"/>
          </a:ln>
        </p:spPr>
      </p:pic>
      <p:sp>
        <p:nvSpPr>
          <p:cNvPr id="1083" name="Linie"/>
          <p:cNvSpPr/>
          <p:nvPr/>
        </p:nvSpPr>
        <p:spPr>
          <a:xfrm>
            <a:off x="8520895" y="6485857"/>
            <a:ext cx="5824687" cy="1"/>
          </a:xfrm>
          <a:prstGeom prst="line">
            <a:avLst/>
          </a:prstGeom>
          <a:ln w="25400">
            <a:solidFill>
              <a:srgbClr val="9C9C9C"/>
            </a:solidFill>
          </a:ln>
        </p:spPr>
        <p:txBody>
          <a:bodyPr lIns="64292" tIns="64292" rIns="64292" bIns="64292"/>
          <a:lstStyle/>
          <a:p>
            <a:endParaRPr/>
          </a:p>
        </p:txBody>
      </p:sp>
      <p:sp>
        <p:nvSpPr>
          <p:cNvPr id="1084" name="Linie"/>
          <p:cNvSpPr/>
          <p:nvPr/>
        </p:nvSpPr>
        <p:spPr>
          <a:xfrm>
            <a:off x="16046721" y="6485857"/>
            <a:ext cx="1160598" cy="1"/>
          </a:xfrm>
          <a:prstGeom prst="line">
            <a:avLst/>
          </a:prstGeom>
          <a:ln w="25400">
            <a:solidFill>
              <a:srgbClr val="9C9C9C"/>
            </a:solidFill>
          </a:ln>
        </p:spPr>
        <p:txBody>
          <a:bodyPr lIns="64292" tIns="64292" rIns="64292" bIns="64292"/>
          <a:lstStyle/>
          <a:p>
            <a:endParaRPr/>
          </a:p>
        </p:txBody>
      </p:sp>
      <p:sp>
        <p:nvSpPr>
          <p:cNvPr id="1085" name="Form"/>
          <p:cNvSpPr/>
          <p:nvPr/>
        </p:nvSpPr>
        <p:spPr>
          <a:xfrm>
            <a:off x="12613884" y="7783524"/>
            <a:ext cx="1714467" cy="1714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1926" y="21600"/>
                </a:lnTo>
                <a:lnTo>
                  <a:pt x="11926" y="13088"/>
                </a:lnTo>
                <a:lnTo>
                  <a:pt x="10039" y="13088"/>
                </a:lnTo>
                <a:lnTo>
                  <a:pt x="10039" y="9906"/>
                </a:lnTo>
                <a:lnTo>
                  <a:pt x="11926" y="9906"/>
                </a:lnTo>
                <a:lnTo>
                  <a:pt x="11926" y="9148"/>
                </a:lnTo>
                <a:cubicBezTo>
                  <a:pt x="11926" y="8401"/>
                  <a:pt x="11927" y="7837"/>
                  <a:pt x="11959" y="7360"/>
                </a:cubicBezTo>
                <a:cubicBezTo>
                  <a:pt x="11991" y="6884"/>
                  <a:pt x="12059" y="6496"/>
                  <a:pt x="12186" y="6093"/>
                </a:cubicBezTo>
                <a:cubicBezTo>
                  <a:pt x="12347" y="5652"/>
                  <a:pt x="12598" y="5255"/>
                  <a:pt x="12922" y="4931"/>
                </a:cubicBezTo>
                <a:cubicBezTo>
                  <a:pt x="13246" y="4607"/>
                  <a:pt x="13638" y="4355"/>
                  <a:pt x="14079" y="4195"/>
                </a:cubicBezTo>
                <a:cubicBezTo>
                  <a:pt x="14479" y="4068"/>
                  <a:pt x="14869" y="4006"/>
                  <a:pt x="15346" y="3974"/>
                </a:cubicBezTo>
                <a:cubicBezTo>
                  <a:pt x="15823" y="3941"/>
                  <a:pt x="16390" y="3940"/>
                  <a:pt x="17139" y="3940"/>
                </a:cubicBezTo>
                <a:lnTo>
                  <a:pt x="17162" y="3940"/>
                </a:lnTo>
                <a:lnTo>
                  <a:pt x="18501" y="3940"/>
                </a:lnTo>
                <a:lnTo>
                  <a:pt x="18501" y="7056"/>
                </a:lnTo>
                <a:lnTo>
                  <a:pt x="17184" y="7056"/>
                </a:lnTo>
                <a:lnTo>
                  <a:pt x="17178" y="7056"/>
                </a:lnTo>
                <a:cubicBezTo>
                  <a:pt x="16961" y="7056"/>
                  <a:pt x="16796" y="7052"/>
                  <a:pt x="16658" y="7062"/>
                </a:cubicBezTo>
                <a:cubicBezTo>
                  <a:pt x="16520" y="7071"/>
                  <a:pt x="16409" y="7091"/>
                  <a:pt x="16293" y="7128"/>
                </a:cubicBezTo>
                <a:cubicBezTo>
                  <a:pt x="16167" y="7174"/>
                  <a:pt x="16050" y="7249"/>
                  <a:pt x="15955" y="7344"/>
                </a:cubicBezTo>
                <a:cubicBezTo>
                  <a:pt x="15860" y="7439"/>
                  <a:pt x="15791" y="7550"/>
                  <a:pt x="15745" y="7676"/>
                </a:cubicBezTo>
                <a:cubicBezTo>
                  <a:pt x="15708" y="7792"/>
                  <a:pt x="15688" y="7909"/>
                  <a:pt x="15678" y="8047"/>
                </a:cubicBezTo>
                <a:cubicBezTo>
                  <a:pt x="15669" y="8185"/>
                  <a:pt x="15667" y="8345"/>
                  <a:pt x="15667" y="8561"/>
                </a:cubicBezTo>
                <a:lnTo>
                  <a:pt x="15667" y="9906"/>
                </a:lnTo>
                <a:lnTo>
                  <a:pt x="18562" y="9906"/>
                </a:lnTo>
                <a:lnTo>
                  <a:pt x="18196" y="13088"/>
                </a:lnTo>
                <a:lnTo>
                  <a:pt x="15667" y="13088"/>
                </a:lnTo>
                <a:lnTo>
                  <a:pt x="1566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167B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088" name="Gruppieren"/>
          <p:cNvGrpSpPr/>
          <p:nvPr/>
        </p:nvGrpSpPr>
        <p:grpSpPr>
          <a:xfrm>
            <a:off x="2890430" y="7789424"/>
            <a:ext cx="1714467" cy="1714467"/>
            <a:chOff x="0" y="0"/>
            <a:chExt cx="1714466" cy="1714466"/>
          </a:xfrm>
        </p:grpSpPr>
        <p:sp>
          <p:nvSpPr>
            <p:cNvPr id="1086" name="Quadrat"/>
            <p:cNvSpPr/>
            <p:nvPr/>
          </p:nvSpPr>
          <p:spPr>
            <a:xfrm>
              <a:off x="0" y="0"/>
              <a:ext cx="1714467" cy="1714467"/>
            </a:xfrm>
            <a:prstGeom prst="rect">
              <a:avLst/>
            </a:prstGeom>
            <a:solidFill>
              <a:srgbClr val="1167BD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7" name="Form"/>
            <p:cNvSpPr/>
            <p:nvPr/>
          </p:nvSpPr>
          <p:spPr>
            <a:xfrm>
              <a:off x="284709" y="300893"/>
              <a:ext cx="1145050" cy="114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20595" extrusionOk="0">
                  <a:moveTo>
                    <a:pt x="9844" y="0"/>
                  </a:moveTo>
                  <a:cubicBezTo>
                    <a:pt x="7325" y="0"/>
                    <a:pt x="4805" y="1011"/>
                    <a:pt x="2883" y="3021"/>
                  </a:cubicBezTo>
                  <a:cubicBezTo>
                    <a:pt x="-961" y="7041"/>
                    <a:pt x="-961" y="13560"/>
                    <a:pt x="2883" y="17580"/>
                  </a:cubicBezTo>
                  <a:cubicBezTo>
                    <a:pt x="6727" y="21600"/>
                    <a:pt x="12951" y="21600"/>
                    <a:pt x="16795" y="17580"/>
                  </a:cubicBezTo>
                  <a:cubicBezTo>
                    <a:pt x="20639" y="13560"/>
                    <a:pt x="20639" y="7041"/>
                    <a:pt x="16795" y="3021"/>
                  </a:cubicBezTo>
                  <a:cubicBezTo>
                    <a:pt x="14873" y="1011"/>
                    <a:pt x="12363" y="0"/>
                    <a:pt x="9844" y="0"/>
                  </a:cubicBezTo>
                  <a:close/>
                  <a:moveTo>
                    <a:pt x="7129" y="3875"/>
                  </a:moveTo>
                  <a:lnTo>
                    <a:pt x="15815" y="10300"/>
                  </a:lnTo>
                  <a:lnTo>
                    <a:pt x="7129" y="16726"/>
                  </a:lnTo>
                  <a:lnTo>
                    <a:pt x="7129" y="387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1" name="Gruppieren"/>
          <p:cNvGrpSpPr/>
          <p:nvPr/>
        </p:nvGrpSpPr>
        <p:grpSpPr>
          <a:xfrm>
            <a:off x="957917" y="7788831"/>
            <a:ext cx="1715652" cy="1715653"/>
            <a:chOff x="0" y="0"/>
            <a:chExt cx="1715651" cy="1715651"/>
          </a:xfrm>
        </p:grpSpPr>
        <p:sp>
          <p:nvSpPr>
            <p:cNvPr id="1089" name="Quadrat"/>
            <p:cNvSpPr/>
            <p:nvPr/>
          </p:nvSpPr>
          <p:spPr>
            <a:xfrm>
              <a:off x="0" y="0"/>
              <a:ext cx="1715652" cy="1715652"/>
            </a:xfrm>
            <a:prstGeom prst="rect">
              <a:avLst/>
            </a:prstGeom>
            <a:solidFill>
              <a:srgbClr val="1167BD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0" name="Form"/>
            <p:cNvSpPr/>
            <p:nvPr/>
          </p:nvSpPr>
          <p:spPr>
            <a:xfrm>
              <a:off x="179245" y="85508"/>
              <a:ext cx="1357164" cy="1577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7" y="0"/>
                  </a:moveTo>
                  <a:lnTo>
                    <a:pt x="8588" y="2443"/>
                  </a:lnTo>
                  <a:lnTo>
                    <a:pt x="12607" y="4886"/>
                  </a:lnTo>
                  <a:lnTo>
                    <a:pt x="12607" y="3157"/>
                  </a:lnTo>
                  <a:cubicBezTo>
                    <a:pt x="14262" y="3446"/>
                    <a:pt x="15837" y="4129"/>
                    <a:pt x="17121" y="5233"/>
                  </a:cubicBezTo>
                  <a:cubicBezTo>
                    <a:pt x="18835" y="6708"/>
                    <a:pt x="19703" y="8631"/>
                    <a:pt x="19736" y="10563"/>
                  </a:cubicBezTo>
                  <a:lnTo>
                    <a:pt x="21600" y="10563"/>
                  </a:lnTo>
                  <a:cubicBezTo>
                    <a:pt x="21566" y="8219"/>
                    <a:pt x="20525" y="5883"/>
                    <a:pt x="18445" y="4094"/>
                  </a:cubicBezTo>
                  <a:cubicBezTo>
                    <a:pt x="16796" y="2675"/>
                    <a:pt x="14745" y="1852"/>
                    <a:pt x="12607" y="1545"/>
                  </a:cubicBezTo>
                  <a:lnTo>
                    <a:pt x="12607" y="0"/>
                  </a:lnTo>
                  <a:close/>
                  <a:moveTo>
                    <a:pt x="10834" y="5668"/>
                  </a:moveTo>
                  <a:lnTo>
                    <a:pt x="6051" y="8082"/>
                  </a:lnTo>
                  <a:lnTo>
                    <a:pt x="10811" y="10477"/>
                  </a:lnTo>
                  <a:lnTo>
                    <a:pt x="15594" y="8063"/>
                  </a:lnTo>
                  <a:lnTo>
                    <a:pt x="10834" y="5668"/>
                  </a:lnTo>
                  <a:close/>
                  <a:moveTo>
                    <a:pt x="6051" y="9424"/>
                  </a:moveTo>
                  <a:lnTo>
                    <a:pt x="6051" y="14068"/>
                  </a:lnTo>
                  <a:lnTo>
                    <a:pt x="10183" y="16048"/>
                  </a:lnTo>
                  <a:lnTo>
                    <a:pt x="10183" y="11403"/>
                  </a:lnTo>
                  <a:lnTo>
                    <a:pt x="6051" y="9424"/>
                  </a:lnTo>
                  <a:close/>
                  <a:moveTo>
                    <a:pt x="15594" y="9424"/>
                  </a:moveTo>
                  <a:lnTo>
                    <a:pt x="11474" y="11403"/>
                  </a:lnTo>
                  <a:lnTo>
                    <a:pt x="11474" y="16048"/>
                  </a:lnTo>
                  <a:lnTo>
                    <a:pt x="15594" y="14068"/>
                  </a:lnTo>
                  <a:lnTo>
                    <a:pt x="15594" y="9424"/>
                  </a:lnTo>
                  <a:close/>
                  <a:moveTo>
                    <a:pt x="0" y="11037"/>
                  </a:moveTo>
                  <a:cubicBezTo>
                    <a:pt x="34" y="13381"/>
                    <a:pt x="1075" y="15717"/>
                    <a:pt x="3155" y="17506"/>
                  </a:cubicBezTo>
                  <a:cubicBezTo>
                    <a:pt x="4804" y="18925"/>
                    <a:pt x="6855" y="19748"/>
                    <a:pt x="8993" y="20055"/>
                  </a:cubicBezTo>
                  <a:lnTo>
                    <a:pt x="8993" y="21600"/>
                  </a:lnTo>
                  <a:lnTo>
                    <a:pt x="13012" y="19157"/>
                  </a:lnTo>
                  <a:lnTo>
                    <a:pt x="8993" y="16714"/>
                  </a:lnTo>
                  <a:lnTo>
                    <a:pt x="8993" y="18443"/>
                  </a:lnTo>
                  <a:cubicBezTo>
                    <a:pt x="7338" y="18154"/>
                    <a:pt x="5763" y="17471"/>
                    <a:pt x="4479" y="16367"/>
                  </a:cubicBezTo>
                  <a:cubicBezTo>
                    <a:pt x="2765" y="14892"/>
                    <a:pt x="1897" y="12969"/>
                    <a:pt x="1864" y="11037"/>
                  </a:cubicBezTo>
                  <a:lnTo>
                    <a:pt x="0" y="1103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4" name="Gruppieren"/>
          <p:cNvGrpSpPr/>
          <p:nvPr/>
        </p:nvGrpSpPr>
        <p:grpSpPr>
          <a:xfrm>
            <a:off x="4821758" y="7780331"/>
            <a:ext cx="1737209" cy="1720852"/>
            <a:chOff x="0" y="0"/>
            <a:chExt cx="1737207" cy="1720851"/>
          </a:xfrm>
        </p:grpSpPr>
        <p:sp>
          <p:nvSpPr>
            <p:cNvPr id="1092" name="Quadrat"/>
            <p:cNvSpPr/>
            <p:nvPr/>
          </p:nvSpPr>
          <p:spPr>
            <a:xfrm>
              <a:off x="16356" y="0"/>
              <a:ext cx="1720852" cy="1720852"/>
            </a:xfrm>
            <a:prstGeom prst="rect">
              <a:avLst/>
            </a:prstGeom>
            <a:solidFill>
              <a:srgbClr val="1167BD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3" name="Form"/>
            <p:cNvSpPr/>
            <p:nvPr/>
          </p:nvSpPr>
          <p:spPr>
            <a:xfrm rot="20851897">
              <a:off x="86417" y="386264"/>
              <a:ext cx="1551632" cy="970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07" extrusionOk="0">
                  <a:moveTo>
                    <a:pt x="15699" y="8"/>
                  </a:moveTo>
                  <a:lnTo>
                    <a:pt x="6119" y="1519"/>
                  </a:lnTo>
                  <a:cubicBezTo>
                    <a:pt x="5577" y="1605"/>
                    <a:pt x="5178" y="2384"/>
                    <a:pt x="5231" y="3250"/>
                  </a:cubicBezTo>
                  <a:cubicBezTo>
                    <a:pt x="5283" y="4084"/>
                    <a:pt x="5732" y="4678"/>
                    <a:pt x="6249" y="4646"/>
                  </a:cubicBezTo>
                  <a:cubicBezTo>
                    <a:pt x="5947" y="4986"/>
                    <a:pt x="5771" y="5572"/>
                    <a:pt x="5838" y="6192"/>
                  </a:cubicBezTo>
                  <a:cubicBezTo>
                    <a:pt x="5883" y="6615"/>
                    <a:pt x="6033" y="6975"/>
                    <a:pt x="6235" y="7207"/>
                  </a:cubicBezTo>
                  <a:cubicBezTo>
                    <a:pt x="5946" y="7570"/>
                    <a:pt x="5789" y="8165"/>
                    <a:pt x="5874" y="8776"/>
                  </a:cubicBezTo>
                  <a:cubicBezTo>
                    <a:pt x="5991" y="9626"/>
                    <a:pt x="6519" y="10164"/>
                    <a:pt x="7051" y="9976"/>
                  </a:cubicBezTo>
                  <a:lnTo>
                    <a:pt x="8040" y="9630"/>
                  </a:lnTo>
                  <a:cubicBezTo>
                    <a:pt x="7737" y="10008"/>
                    <a:pt x="7587" y="10661"/>
                    <a:pt x="7693" y="11292"/>
                  </a:cubicBezTo>
                  <a:cubicBezTo>
                    <a:pt x="7835" y="12132"/>
                    <a:pt x="8380" y="12625"/>
                    <a:pt x="8906" y="12399"/>
                  </a:cubicBezTo>
                  <a:lnTo>
                    <a:pt x="9296" y="12238"/>
                  </a:lnTo>
                  <a:cubicBezTo>
                    <a:pt x="9106" y="12644"/>
                    <a:pt x="9024" y="13177"/>
                    <a:pt x="9137" y="13691"/>
                  </a:cubicBezTo>
                  <a:cubicBezTo>
                    <a:pt x="9317" y="14513"/>
                    <a:pt x="9879" y="14937"/>
                    <a:pt x="10393" y="14649"/>
                  </a:cubicBezTo>
                  <a:lnTo>
                    <a:pt x="11758" y="13888"/>
                  </a:lnTo>
                  <a:cubicBezTo>
                    <a:pt x="11970" y="14455"/>
                    <a:pt x="12386" y="14778"/>
                    <a:pt x="12812" y="14626"/>
                  </a:cubicBezTo>
                  <a:lnTo>
                    <a:pt x="13476" y="14384"/>
                  </a:lnTo>
                  <a:cubicBezTo>
                    <a:pt x="13032" y="14709"/>
                    <a:pt x="12785" y="15499"/>
                    <a:pt x="12934" y="16264"/>
                  </a:cubicBezTo>
                  <a:cubicBezTo>
                    <a:pt x="13096" y="17095"/>
                    <a:pt x="13656" y="17562"/>
                    <a:pt x="14176" y="17303"/>
                  </a:cubicBezTo>
                  <a:lnTo>
                    <a:pt x="20637" y="14084"/>
                  </a:lnTo>
                  <a:cubicBezTo>
                    <a:pt x="21157" y="13825"/>
                    <a:pt x="21442" y="12942"/>
                    <a:pt x="21280" y="12111"/>
                  </a:cubicBezTo>
                  <a:cubicBezTo>
                    <a:pt x="21130" y="11342"/>
                    <a:pt x="20645" y="10907"/>
                    <a:pt x="20161" y="11049"/>
                  </a:cubicBezTo>
                  <a:cubicBezTo>
                    <a:pt x="20190" y="10833"/>
                    <a:pt x="20200" y="10610"/>
                    <a:pt x="20168" y="10380"/>
                  </a:cubicBezTo>
                  <a:cubicBezTo>
                    <a:pt x="20098" y="9877"/>
                    <a:pt x="19878" y="9504"/>
                    <a:pt x="19605" y="9307"/>
                  </a:cubicBezTo>
                  <a:cubicBezTo>
                    <a:pt x="19862" y="8892"/>
                    <a:pt x="19972" y="8279"/>
                    <a:pt x="19843" y="7692"/>
                  </a:cubicBezTo>
                  <a:cubicBezTo>
                    <a:pt x="19671" y="6905"/>
                    <a:pt x="19147" y="6493"/>
                    <a:pt x="18652" y="6711"/>
                  </a:cubicBezTo>
                  <a:cubicBezTo>
                    <a:pt x="18647" y="6664"/>
                    <a:pt x="18653" y="6619"/>
                    <a:pt x="18645" y="6573"/>
                  </a:cubicBezTo>
                  <a:cubicBezTo>
                    <a:pt x="18503" y="5732"/>
                    <a:pt x="17965" y="5239"/>
                    <a:pt x="17439" y="5465"/>
                  </a:cubicBezTo>
                  <a:lnTo>
                    <a:pt x="16905" y="5696"/>
                  </a:lnTo>
                  <a:cubicBezTo>
                    <a:pt x="16960" y="5433"/>
                    <a:pt x="16988" y="5156"/>
                    <a:pt x="16948" y="4865"/>
                  </a:cubicBezTo>
                  <a:cubicBezTo>
                    <a:pt x="16933" y="4757"/>
                    <a:pt x="16896" y="4674"/>
                    <a:pt x="16869" y="4577"/>
                  </a:cubicBezTo>
                  <a:cubicBezTo>
                    <a:pt x="17165" y="4235"/>
                    <a:pt x="17340" y="3656"/>
                    <a:pt x="17273" y="3042"/>
                  </a:cubicBezTo>
                  <a:cubicBezTo>
                    <a:pt x="17219" y="2538"/>
                    <a:pt x="17010" y="2154"/>
                    <a:pt x="16746" y="1935"/>
                  </a:cubicBezTo>
                  <a:cubicBezTo>
                    <a:pt x="16771" y="1768"/>
                    <a:pt x="16786" y="1596"/>
                    <a:pt x="16775" y="1415"/>
                  </a:cubicBezTo>
                  <a:cubicBezTo>
                    <a:pt x="16721" y="549"/>
                    <a:pt x="16241" y="-78"/>
                    <a:pt x="15699" y="8"/>
                  </a:cubicBezTo>
                  <a:close/>
                  <a:moveTo>
                    <a:pt x="9238" y="1681"/>
                  </a:moveTo>
                  <a:cubicBezTo>
                    <a:pt x="9517" y="1681"/>
                    <a:pt x="9790" y="1859"/>
                    <a:pt x="10003" y="2200"/>
                  </a:cubicBezTo>
                  <a:cubicBezTo>
                    <a:pt x="10430" y="2882"/>
                    <a:pt x="10430" y="3976"/>
                    <a:pt x="10003" y="4657"/>
                  </a:cubicBezTo>
                  <a:cubicBezTo>
                    <a:pt x="9577" y="5339"/>
                    <a:pt x="8885" y="5339"/>
                    <a:pt x="8458" y="4657"/>
                  </a:cubicBezTo>
                  <a:cubicBezTo>
                    <a:pt x="8032" y="3976"/>
                    <a:pt x="8032" y="2882"/>
                    <a:pt x="8458" y="2200"/>
                  </a:cubicBezTo>
                  <a:cubicBezTo>
                    <a:pt x="8672" y="1859"/>
                    <a:pt x="8958" y="1681"/>
                    <a:pt x="9238" y="1681"/>
                  </a:cubicBezTo>
                  <a:close/>
                  <a:moveTo>
                    <a:pt x="2445" y="3377"/>
                  </a:moveTo>
                  <a:cubicBezTo>
                    <a:pt x="2245" y="3377"/>
                    <a:pt x="2041" y="3491"/>
                    <a:pt x="1889" y="3734"/>
                  </a:cubicBezTo>
                  <a:cubicBezTo>
                    <a:pt x="1584" y="4222"/>
                    <a:pt x="1584" y="5012"/>
                    <a:pt x="1889" y="5500"/>
                  </a:cubicBezTo>
                  <a:cubicBezTo>
                    <a:pt x="2194" y="5987"/>
                    <a:pt x="2688" y="5987"/>
                    <a:pt x="2993" y="5500"/>
                  </a:cubicBezTo>
                  <a:cubicBezTo>
                    <a:pt x="3298" y="5012"/>
                    <a:pt x="3298" y="4222"/>
                    <a:pt x="2993" y="3734"/>
                  </a:cubicBezTo>
                  <a:cubicBezTo>
                    <a:pt x="2841" y="3491"/>
                    <a:pt x="2644" y="3377"/>
                    <a:pt x="2445" y="3377"/>
                  </a:cubicBezTo>
                  <a:close/>
                  <a:moveTo>
                    <a:pt x="11101" y="5165"/>
                  </a:moveTo>
                  <a:cubicBezTo>
                    <a:pt x="11340" y="5165"/>
                    <a:pt x="11575" y="5300"/>
                    <a:pt x="11758" y="5592"/>
                  </a:cubicBezTo>
                  <a:cubicBezTo>
                    <a:pt x="12123" y="6177"/>
                    <a:pt x="12124" y="7130"/>
                    <a:pt x="11758" y="7715"/>
                  </a:cubicBezTo>
                  <a:cubicBezTo>
                    <a:pt x="11392" y="8300"/>
                    <a:pt x="10802" y="8300"/>
                    <a:pt x="10436" y="7715"/>
                  </a:cubicBezTo>
                  <a:cubicBezTo>
                    <a:pt x="10070" y="7130"/>
                    <a:pt x="10070" y="6177"/>
                    <a:pt x="10436" y="5592"/>
                  </a:cubicBezTo>
                  <a:cubicBezTo>
                    <a:pt x="10619" y="5300"/>
                    <a:pt x="10861" y="5165"/>
                    <a:pt x="11101" y="5165"/>
                  </a:cubicBezTo>
                  <a:close/>
                  <a:moveTo>
                    <a:pt x="4430" y="5650"/>
                  </a:moveTo>
                  <a:cubicBezTo>
                    <a:pt x="4190" y="5650"/>
                    <a:pt x="3941" y="5796"/>
                    <a:pt x="3758" y="6088"/>
                  </a:cubicBezTo>
                  <a:cubicBezTo>
                    <a:pt x="3393" y="6673"/>
                    <a:pt x="3393" y="7626"/>
                    <a:pt x="3758" y="8211"/>
                  </a:cubicBezTo>
                  <a:cubicBezTo>
                    <a:pt x="4124" y="8796"/>
                    <a:pt x="4721" y="8796"/>
                    <a:pt x="5087" y="8211"/>
                  </a:cubicBezTo>
                  <a:cubicBezTo>
                    <a:pt x="5453" y="7626"/>
                    <a:pt x="5453" y="6673"/>
                    <a:pt x="5087" y="6088"/>
                  </a:cubicBezTo>
                  <a:cubicBezTo>
                    <a:pt x="4904" y="5796"/>
                    <a:pt x="4670" y="5650"/>
                    <a:pt x="4430" y="5650"/>
                  </a:cubicBezTo>
                  <a:close/>
                  <a:moveTo>
                    <a:pt x="7780" y="6100"/>
                  </a:moveTo>
                  <a:cubicBezTo>
                    <a:pt x="8019" y="6100"/>
                    <a:pt x="8254" y="6234"/>
                    <a:pt x="8437" y="6527"/>
                  </a:cubicBezTo>
                  <a:cubicBezTo>
                    <a:pt x="8803" y="7111"/>
                    <a:pt x="8803" y="8053"/>
                    <a:pt x="8437" y="8638"/>
                  </a:cubicBezTo>
                  <a:cubicBezTo>
                    <a:pt x="8071" y="9223"/>
                    <a:pt x="7481" y="9223"/>
                    <a:pt x="7115" y="8638"/>
                  </a:cubicBezTo>
                  <a:cubicBezTo>
                    <a:pt x="6750" y="8053"/>
                    <a:pt x="6750" y="7111"/>
                    <a:pt x="7115" y="6527"/>
                  </a:cubicBezTo>
                  <a:cubicBezTo>
                    <a:pt x="7298" y="6234"/>
                    <a:pt x="7540" y="6100"/>
                    <a:pt x="7780" y="6100"/>
                  </a:cubicBezTo>
                  <a:close/>
                  <a:moveTo>
                    <a:pt x="1614" y="9203"/>
                  </a:moveTo>
                  <a:cubicBezTo>
                    <a:pt x="1200" y="9203"/>
                    <a:pt x="789" y="9460"/>
                    <a:pt x="474" y="9965"/>
                  </a:cubicBezTo>
                  <a:cubicBezTo>
                    <a:pt x="-158" y="10974"/>
                    <a:pt x="-158" y="12613"/>
                    <a:pt x="474" y="13622"/>
                  </a:cubicBezTo>
                  <a:cubicBezTo>
                    <a:pt x="1105" y="14632"/>
                    <a:pt x="2131" y="14632"/>
                    <a:pt x="2762" y="13622"/>
                  </a:cubicBezTo>
                  <a:cubicBezTo>
                    <a:pt x="3394" y="12613"/>
                    <a:pt x="3394" y="10974"/>
                    <a:pt x="2762" y="9965"/>
                  </a:cubicBezTo>
                  <a:cubicBezTo>
                    <a:pt x="2446" y="9460"/>
                    <a:pt x="2028" y="9203"/>
                    <a:pt x="1614" y="9203"/>
                  </a:cubicBezTo>
                  <a:close/>
                  <a:moveTo>
                    <a:pt x="10451" y="9826"/>
                  </a:moveTo>
                  <a:cubicBezTo>
                    <a:pt x="10744" y="9826"/>
                    <a:pt x="11036" y="10011"/>
                    <a:pt x="11259" y="10369"/>
                  </a:cubicBezTo>
                  <a:cubicBezTo>
                    <a:pt x="11707" y="11084"/>
                    <a:pt x="11707" y="12238"/>
                    <a:pt x="11259" y="12953"/>
                  </a:cubicBezTo>
                  <a:cubicBezTo>
                    <a:pt x="10812" y="13668"/>
                    <a:pt x="10090" y="13668"/>
                    <a:pt x="9642" y="12953"/>
                  </a:cubicBezTo>
                  <a:cubicBezTo>
                    <a:pt x="9195" y="12238"/>
                    <a:pt x="9195" y="11084"/>
                    <a:pt x="9642" y="10369"/>
                  </a:cubicBezTo>
                  <a:cubicBezTo>
                    <a:pt x="9866" y="10011"/>
                    <a:pt x="10158" y="9826"/>
                    <a:pt x="10451" y="9826"/>
                  </a:cubicBezTo>
                  <a:close/>
                  <a:moveTo>
                    <a:pt x="6199" y="11269"/>
                  </a:moveTo>
                  <a:cubicBezTo>
                    <a:pt x="5959" y="11269"/>
                    <a:pt x="5717" y="11415"/>
                    <a:pt x="5534" y="11707"/>
                  </a:cubicBezTo>
                  <a:cubicBezTo>
                    <a:pt x="5168" y="12292"/>
                    <a:pt x="5168" y="13245"/>
                    <a:pt x="5534" y="13830"/>
                  </a:cubicBezTo>
                  <a:cubicBezTo>
                    <a:pt x="5900" y="14415"/>
                    <a:pt x="6497" y="14415"/>
                    <a:pt x="6863" y="13830"/>
                  </a:cubicBezTo>
                  <a:cubicBezTo>
                    <a:pt x="7229" y="13245"/>
                    <a:pt x="7229" y="12292"/>
                    <a:pt x="6863" y="11707"/>
                  </a:cubicBezTo>
                  <a:cubicBezTo>
                    <a:pt x="6680" y="11415"/>
                    <a:pt x="6438" y="11269"/>
                    <a:pt x="6199" y="11269"/>
                  </a:cubicBezTo>
                  <a:close/>
                  <a:moveTo>
                    <a:pt x="4257" y="14395"/>
                  </a:moveTo>
                  <a:cubicBezTo>
                    <a:pt x="4057" y="14395"/>
                    <a:pt x="3860" y="14509"/>
                    <a:pt x="3708" y="14753"/>
                  </a:cubicBezTo>
                  <a:cubicBezTo>
                    <a:pt x="3403" y="15240"/>
                    <a:pt x="3403" y="16031"/>
                    <a:pt x="3708" y="16518"/>
                  </a:cubicBezTo>
                  <a:cubicBezTo>
                    <a:pt x="4013" y="17006"/>
                    <a:pt x="4507" y="17006"/>
                    <a:pt x="4812" y="16518"/>
                  </a:cubicBezTo>
                  <a:cubicBezTo>
                    <a:pt x="5118" y="16031"/>
                    <a:pt x="5118" y="15240"/>
                    <a:pt x="4812" y="14753"/>
                  </a:cubicBezTo>
                  <a:cubicBezTo>
                    <a:pt x="4660" y="14509"/>
                    <a:pt x="4457" y="14395"/>
                    <a:pt x="4257" y="14395"/>
                  </a:cubicBezTo>
                  <a:close/>
                  <a:moveTo>
                    <a:pt x="8429" y="14522"/>
                  </a:moveTo>
                  <a:cubicBezTo>
                    <a:pt x="8230" y="14522"/>
                    <a:pt x="8026" y="14648"/>
                    <a:pt x="7874" y="14891"/>
                  </a:cubicBezTo>
                  <a:cubicBezTo>
                    <a:pt x="7568" y="15379"/>
                    <a:pt x="7568" y="16169"/>
                    <a:pt x="7874" y="16657"/>
                  </a:cubicBezTo>
                  <a:cubicBezTo>
                    <a:pt x="8179" y="17144"/>
                    <a:pt x="8673" y="17144"/>
                    <a:pt x="8978" y="16657"/>
                  </a:cubicBezTo>
                  <a:cubicBezTo>
                    <a:pt x="9283" y="16169"/>
                    <a:pt x="9283" y="15379"/>
                    <a:pt x="8978" y="14891"/>
                  </a:cubicBezTo>
                  <a:cubicBezTo>
                    <a:pt x="8826" y="14648"/>
                    <a:pt x="8629" y="14522"/>
                    <a:pt x="8429" y="14522"/>
                  </a:cubicBezTo>
                  <a:close/>
                  <a:moveTo>
                    <a:pt x="6199" y="16887"/>
                  </a:moveTo>
                  <a:cubicBezTo>
                    <a:pt x="5845" y="16887"/>
                    <a:pt x="5494" y="17103"/>
                    <a:pt x="5224" y="17534"/>
                  </a:cubicBezTo>
                  <a:cubicBezTo>
                    <a:pt x="4685" y="18395"/>
                    <a:pt x="4685" y="19799"/>
                    <a:pt x="5224" y="20660"/>
                  </a:cubicBezTo>
                  <a:cubicBezTo>
                    <a:pt x="5763" y="21522"/>
                    <a:pt x="6641" y="21522"/>
                    <a:pt x="7180" y="20660"/>
                  </a:cubicBezTo>
                  <a:cubicBezTo>
                    <a:pt x="7720" y="19799"/>
                    <a:pt x="7720" y="18395"/>
                    <a:pt x="7180" y="17534"/>
                  </a:cubicBezTo>
                  <a:cubicBezTo>
                    <a:pt x="6911" y="17103"/>
                    <a:pt x="6552" y="16887"/>
                    <a:pt x="6199" y="1688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8" name="Gruppieren"/>
          <p:cNvGrpSpPr/>
          <p:nvPr/>
        </p:nvGrpSpPr>
        <p:grpSpPr>
          <a:xfrm>
            <a:off x="6775828" y="7780331"/>
            <a:ext cx="1720853" cy="1720852"/>
            <a:chOff x="0" y="0"/>
            <a:chExt cx="1720851" cy="1720851"/>
          </a:xfrm>
        </p:grpSpPr>
        <p:sp>
          <p:nvSpPr>
            <p:cNvPr id="1095" name="Quadrat"/>
            <p:cNvSpPr/>
            <p:nvPr/>
          </p:nvSpPr>
          <p:spPr>
            <a:xfrm>
              <a:off x="0" y="0"/>
              <a:ext cx="1720852" cy="1720852"/>
            </a:xfrm>
            <a:prstGeom prst="rect">
              <a:avLst/>
            </a:prstGeom>
            <a:solidFill>
              <a:srgbClr val="1167BD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6" name="Form"/>
            <p:cNvSpPr/>
            <p:nvPr/>
          </p:nvSpPr>
          <p:spPr>
            <a:xfrm>
              <a:off x="538819" y="257189"/>
              <a:ext cx="642998" cy="105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587" extrusionOk="0">
                  <a:moveTo>
                    <a:pt x="10107" y="5"/>
                  </a:moveTo>
                  <a:cubicBezTo>
                    <a:pt x="7606" y="61"/>
                    <a:pt x="5330" y="647"/>
                    <a:pt x="3337" y="1783"/>
                  </a:cubicBezTo>
                  <a:cubicBezTo>
                    <a:pt x="1565" y="2793"/>
                    <a:pt x="518" y="4066"/>
                    <a:pt x="136" y="5531"/>
                  </a:cubicBezTo>
                  <a:cubicBezTo>
                    <a:pt x="-252" y="7016"/>
                    <a:pt x="209" y="8423"/>
                    <a:pt x="1307" y="9755"/>
                  </a:cubicBezTo>
                  <a:cubicBezTo>
                    <a:pt x="2869" y="11650"/>
                    <a:pt x="4436" y="13541"/>
                    <a:pt x="6027" y="15427"/>
                  </a:cubicBezTo>
                  <a:cubicBezTo>
                    <a:pt x="7632" y="17331"/>
                    <a:pt x="9108" y="19277"/>
                    <a:pt x="10400" y="21270"/>
                  </a:cubicBezTo>
                  <a:cubicBezTo>
                    <a:pt x="10459" y="21363"/>
                    <a:pt x="10511" y="21458"/>
                    <a:pt x="10601" y="21587"/>
                  </a:cubicBezTo>
                  <a:cubicBezTo>
                    <a:pt x="10985" y="21000"/>
                    <a:pt x="11355" y="20447"/>
                    <a:pt x="11717" y="19900"/>
                  </a:cubicBezTo>
                  <a:cubicBezTo>
                    <a:pt x="13215" y="17630"/>
                    <a:pt x="15096" y="15483"/>
                    <a:pt x="16949" y="13321"/>
                  </a:cubicBezTo>
                  <a:cubicBezTo>
                    <a:pt x="17980" y="12118"/>
                    <a:pt x="18976" y="10902"/>
                    <a:pt x="19968" y="9687"/>
                  </a:cubicBezTo>
                  <a:cubicBezTo>
                    <a:pt x="20917" y="8523"/>
                    <a:pt x="21348" y="7283"/>
                    <a:pt x="21176" y="5984"/>
                  </a:cubicBezTo>
                  <a:cubicBezTo>
                    <a:pt x="20988" y="4569"/>
                    <a:pt x="20121" y="3318"/>
                    <a:pt x="18614" y="2247"/>
                  </a:cubicBezTo>
                  <a:cubicBezTo>
                    <a:pt x="17034" y="1125"/>
                    <a:pt x="15052" y="389"/>
                    <a:pt x="12687" y="119"/>
                  </a:cubicBezTo>
                  <a:cubicBezTo>
                    <a:pt x="11801" y="17"/>
                    <a:pt x="10940" y="-13"/>
                    <a:pt x="10107" y="5"/>
                  </a:cubicBezTo>
                  <a:close/>
                  <a:moveTo>
                    <a:pt x="10601" y="2700"/>
                  </a:moveTo>
                  <a:cubicBezTo>
                    <a:pt x="12063" y="2700"/>
                    <a:pt x="13528" y="3052"/>
                    <a:pt x="14644" y="3742"/>
                  </a:cubicBezTo>
                  <a:cubicBezTo>
                    <a:pt x="16876" y="5123"/>
                    <a:pt x="16876" y="7354"/>
                    <a:pt x="14644" y="8735"/>
                  </a:cubicBezTo>
                  <a:cubicBezTo>
                    <a:pt x="12413" y="10117"/>
                    <a:pt x="8807" y="10116"/>
                    <a:pt x="6576" y="8735"/>
                  </a:cubicBezTo>
                  <a:cubicBezTo>
                    <a:pt x="4344" y="7354"/>
                    <a:pt x="4344" y="5123"/>
                    <a:pt x="6576" y="3742"/>
                  </a:cubicBezTo>
                  <a:cubicBezTo>
                    <a:pt x="7691" y="3051"/>
                    <a:pt x="9138" y="2700"/>
                    <a:pt x="10601" y="27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1097" name="Form"/>
            <p:cNvSpPr/>
            <p:nvPr/>
          </p:nvSpPr>
          <p:spPr>
            <a:xfrm>
              <a:off x="278767" y="1150946"/>
              <a:ext cx="1163317" cy="38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20572" extrusionOk="0">
                  <a:moveTo>
                    <a:pt x="12180" y="0"/>
                  </a:moveTo>
                  <a:cubicBezTo>
                    <a:pt x="12124" y="364"/>
                    <a:pt x="12079" y="746"/>
                    <a:pt x="12023" y="1111"/>
                  </a:cubicBezTo>
                  <a:cubicBezTo>
                    <a:pt x="13216" y="1495"/>
                    <a:pt x="14362" y="2076"/>
                    <a:pt x="15302" y="3082"/>
                  </a:cubicBezTo>
                  <a:cubicBezTo>
                    <a:pt x="18317" y="6308"/>
                    <a:pt x="18317" y="11539"/>
                    <a:pt x="15302" y="14765"/>
                  </a:cubicBezTo>
                  <a:cubicBezTo>
                    <a:pt x="12287" y="17990"/>
                    <a:pt x="7391" y="17990"/>
                    <a:pt x="4376" y="14765"/>
                  </a:cubicBezTo>
                  <a:cubicBezTo>
                    <a:pt x="1361" y="11539"/>
                    <a:pt x="1361" y="6308"/>
                    <a:pt x="4376" y="3082"/>
                  </a:cubicBezTo>
                  <a:cubicBezTo>
                    <a:pt x="5310" y="2082"/>
                    <a:pt x="6439" y="1496"/>
                    <a:pt x="7621" y="1111"/>
                  </a:cubicBezTo>
                  <a:cubicBezTo>
                    <a:pt x="7566" y="751"/>
                    <a:pt x="7508" y="394"/>
                    <a:pt x="7453" y="36"/>
                  </a:cubicBezTo>
                  <a:cubicBezTo>
                    <a:pt x="5790" y="484"/>
                    <a:pt x="4185" y="1223"/>
                    <a:pt x="2883" y="2616"/>
                  </a:cubicBezTo>
                  <a:cubicBezTo>
                    <a:pt x="-961" y="6728"/>
                    <a:pt x="-961" y="13377"/>
                    <a:pt x="2883" y="17488"/>
                  </a:cubicBezTo>
                  <a:cubicBezTo>
                    <a:pt x="6726" y="21600"/>
                    <a:pt x="12952" y="21600"/>
                    <a:pt x="16796" y="17488"/>
                  </a:cubicBezTo>
                  <a:cubicBezTo>
                    <a:pt x="20639" y="13377"/>
                    <a:pt x="20639" y="6728"/>
                    <a:pt x="16796" y="2616"/>
                  </a:cubicBezTo>
                  <a:cubicBezTo>
                    <a:pt x="15482" y="1211"/>
                    <a:pt x="13861" y="444"/>
                    <a:pt x="1218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099" name="Form"/>
          <p:cNvSpPr/>
          <p:nvPr/>
        </p:nvSpPr>
        <p:spPr>
          <a:xfrm>
            <a:off x="8707156" y="7780331"/>
            <a:ext cx="1720851" cy="1720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8840"/>
                </a:lnTo>
                <a:lnTo>
                  <a:pt x="5101" y="18840"/>
                </a:lnTo>
                <a:cubicBezTo>
                  <a:pt x="4712" y="18840"/>
                  <a:pt x="4418" y="18841"/>
                  <a:pt x="4170" y="18825"/>
                </a:cubicBezTo>
                <a:cubicBezTo>
                  <a:pt x="3921" y="18809"/>
                  <a:pt x="3717" y="18777"/>
                  <a:pt x="3507" y="18711"/>
                </a:cubicBezTo>
                <a:cubicBezTo>
                  <a:pt x="3277" y="18627"/>
                  <a:pt x="3075" y="18497"/>
                  <a:pt x="2904" y="18327"/>
                </a:cubicBezTo>
                <a:cubicBezTo>
                  <a:pt x="2732" y="18155"/>
                  <a:pt x="2599" y="17948"/>
                  <a:pt x="2516" y="17719"/>
                </a:cubicBezTo>
                <a:cubicBezTo>
                  <a:pt x="2449" y="17509"/>
                  <a:pt x="2419" y="17307"/>
                  <a:pt x="2401" y="17057"/>
                </a:cubicBezTo>
                <a:cubicBezTo>
                  <a:pt x="2383" y="16807"/>
                  <a:pt x="2381" y="16511"/>
                  <a:pt x="2381" y="16115"/>
                </a:cubicBezTo>
                <a:lnTo>
                  <a:pt x="2381" y="5789"/>
                </a:lnTo>
                <a:cubicBezTo>
                  <a:pt x="2381" y="5399"/>
                  <a:pt x="2383" y="5102"/>
                  <a:pt x="2401" y="4852"/>
                </a:cubicBezTo>
                <a:cubicBezTo>
                  <a:pt x="2419" y="4602"/>
                  <a:pt x="2449" y="4400"/>
                  <a:pt x="2516" y="4189"/>
                </a:cubicBezTo>
                <a:cubicBezTo>
                  <a:pt x="2599" y="3961"/>
                  <a:pt x="2732" y="3753"/>
                  <a:pt x="2904" y="3582"/>
                </a:cubicBezTo>
                <a:cubicBezTo>
                  <a:pt x="3075" y="3412"/>
                  <a:pt x="3277" y="3282"/>
                  <a:pt x="3507" y="3198"/>
                </a:cubicBezTo>
                <a:cubicBezTo>
                  <a:pt x="3716" y="3132"/>
                  <a:pt x="3921" y="3100"/>
                  <a:pt x="4170" y="3084"/>
                </a:cubicBezTo>
                <a:cubicBezTo>
                  <a:pt x="4418" y="3067"/>
                  <a:pt x="4711" y="3069"/>
                  <a:pt x="5101" y="3069"/>
                </a:cubicBezTo>
                <a:lnTo>
                  <a:pt x="5111" y="3069"/>
                </a:lnTo>
                <a:lnTo>
                  <a:pt x="21600" y="3069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4942" y="3751"/>
                </a:moveTo>
                <a:cubicBezTo>
                  <a:pt x="4689" y="3751"/>
                  <a:pt x="4501" y="3750"/>
                  <a:pt x="4339" y="3761"/>
                </a:cubicBezTo>
                <a:cubicBezTo>
                  <a:pt x="4177" y="3772"/>
                  <a:pt x="4041" y="3793"/>
                  <a:pt x="3906" y="3836"/>
                </a:cubicBezTo>
                <a:cubicBezTo>
                  <a:pt x="3758" y="3890"/>
                  <a:pt x="3627" y="3975"/>
                  <a:pt x="3517" y="4085"/>
                </a:cubicBezTo>
                <a:cubicBezTo>
                  <a:pt x="3405" y="4196"/>
                  <a:pt x="3318" y="4330"/>
                  <a:pt x="3263" y="4478"/>
                </a:cubicBezTo>
                <a:cubicBezTo>
                  <a:pt x="3220" y="4615"/>
                  <a:pt x="3199" y="4745"/>
                  <a:pt x="3188" y="4907"/>
                </a:cubicBezTo>
                <a:cubicBezTo>
                  <a:pt x="3178" y="5069"/>
                  <a:pt x="3178" y="5257"/>
                  <a:pt x="3178" y="5510"/>
                </a:cubicBezTo>
                <a:lnTo>
                  <a:pt x="3178" y="16399"/>
                </a:lnTo>
                <a:cubicBezTo>
                  <a:pt x="3178" y="16656"/>
                  <a:pt x="3178" y="16846"/>
                  <a:pt x="3188" y="17007"/>
                </a:cubicBezTo>
                <a:cubicBezTo>
                  <a:pt x="3199" y="17168"/>
                  <a:pt x="3220" y="17294"/>
                  <a:pt x="3263" y="17430"/>
                </a:cubicBezTo>
                <a:cubicBezTo>
                  <a:pt x="3317" y="17578"/>
                  <a:pt x="3406" y="17713"/>
                  <a:pt x="3517" y="17824"/>
                </a:cubicBezTo>
                <a:cubicBezTo>
                  <a:pt x="3557" y="17864"/>
                  <a:pt x="3611" y="17881"/>
                  <a:pt x="3656" y="17914"/>
                </a:cubicBezTo>
                <a:cubicBezTo>
                  <a:pt x="4090" y="17127"/>
                  <a:pt x="4629" y="16537"/>
                  <a:pt x="6018" y="16474"/>
                </a:cubicBezTo>
                <a:cubicBezTo>
                  <a:pt x="6349" y="16459"/>
                  <a:pt x="6680" y="16386"/>
                  <a:pt x="6979" y="16240"/>
                </a:cubicBezTo>
                <a:cubicBezTo>
                  <a:pt x="7032" y="16216"/>
                  <a:pt x="7083" y="16189"/>
                  <a:pt x="7134" y="16160"/>
                </a:cubicBezTo>
                <a:cubicBezTo>
                  <a:pt x="7771" y="15796"/>
                  <a:pt x="8160" y="15229"/>
                  <a:pt x="8170" y="14546"/>
                </a:cubicBezTo>
                <a:lnTo>
                  <a:pt x="8180" y="14043"/>
                </a:lnTo>
                <a:cubicBezTo>
                  <a:pt x="7975" y="13812"/>
                  <a:pt x="7831" y="13618"/>
                  <a:pt x="7724" y="13350"/>
                </a:cubicBezTo>
                <a:cubicBezTo>
                  <a:pt x="7616" y="13082"/>
                  <a:pt x="7546" y="12740"/>
                  <a:pt x="7487" y="12215"/>
                </a:cubicBezTo>
                <a:cubicBezTo>
                  <a:pt x="7458" y="12223"/>
                  <a:pt x="7410" y="12235"/>
                  <a:pt x="7360" y="12229"/>
                </a:cubicBezTo>
                <a:cubicBezTo>
                  <a:pt x="7311" y="12222"/>
                  <a:pt x="7261" y="12198"/>
                  <a:pt x="7228" y="12135"/>
                </a:cubicBezTo>
                <a:cubicBezTo>
                  <a:pt x="7074" y="11824"/>
                  <a:pt x="6912" y="11406"/>
                  <a:pt x="6846" y="11061"/>
                </a:cubicBezTo>
                <a:cubicBezTo>
                  <a:pt x="6780" y="10717"/>
                  <a:pt x="6810" y="10448"/>
                  <a:pt x="7039" y="10436"/>
                </a:cubicBezTo>
                <a:cubicBezTo>
                  <a:pt x="7086" y="10435"/>
                  <a:pt x="7131" y="10434"/>
                  <a:pt x="7175" y="10434"/>
                </a:cubicBezTo>
                <a:cubicBezTo>
                  <a:pt x="7218" y="10434"/>
                  <a:pt x="7259" y="10435"/>
                  <a:pt x="7298" y="10436"/>
                </a:cubicBezTo>
                <a:cubicBezTo>
                  <a:pt x="7256" y="9825"/>
                  <a:pt x="7266" y="9260"/>
                  <a:pt x="7403" y="8782"/>
                </a:cubicBezTo>
                <a:cubicBezTo>
                  <a:pt x="7692" y="7774"/>
                  <a:pt x="8507" y="7069"/>
                  <a:pt x="9918" y="7069"/>
                </a:cubicBezTo>
                <a:cubicBezTo>
                  <a:pt x="11330" y="7069"/>
                  <a:pt x="12143" y="7775"/>
                  <a:pt x="12434" y="8782"/>
                </a:cubicBezTo>
                <a:cubicBezTo>
                  <a:pt x="12572" y="9261"/>
                  <a:pt x="12576" y="9828"/>
                  <a:pt x="12534" y="10436"/>
                </a:cubicBezTo>
                <a:cubicBezTo>
                  <a:pt x="12573" y="10433"/>
                  <a:pt x="12615" y="10432"/>
                  <a:pt x="12659" y="10433"/>
                </a:cubicBezTo>
                <a:cubicBezTo>
                  <a:pt x="12704" y="10433"/>
                  <a:pt x="12752" y="10434"/>
                  <a:pt x="12798" y="10436"/>
                </a:cubicBezTo>
                <a:cubicBezTo>
                  <a:pt x="13256" y="10459"/>
                  <a:pt x="12920" y="11514"/>
                  <a:pt x="12608" y="12135"/>
                </a:cubicBezTo>
                <a:cubicBezTo>
                  <a:pt x="12543" y="12265"/>
                  <a:pt x="12400" y="12234"/>
                  <a:pt x="12344" y="12215"/>
                </a:cubicBezTo>
                <a:cubicBezTo>
                  <a:pt x="12284" y="12740"/>
                  <a:pt x="12215" y="13082"/>
                  <a:pt x="12109" y="13350"/>
                </a:cubicBezTo>
                <a:cubicBezTo>
                  <a:pt x="12003" y="13618"/>
                  <a:pt x="11862" y="13812"/>
                  <a:pt x="11657" y="14043"/>
                </a:cubicBezTo>
                <a:lnTo>
                  <a:pt x="11662" y="14546"/>
                </a:lnTo>
                <a:cubicBezTo>
                  <a:pt x="11665" y="14888"/>
                  <a:pt x="11766" y="15200"/>
                  <a:pt x="11946" y="15473"/>
                </a:cubicBezTo>
                <a:cubicBezTo>
                  <a:pt x="12126" y="15745"/>
                  <a:pt x="12384" y="15978"/>
                  <a:pt x="12703" y="16160"/>
                </a:cubicBezTo>
                <a:cubicBezTo>
                  <a:pt x="12730" y="16174"/>
                  <a:pt x="12756" y="16188"/>
                  <a:pt x="12783" y="16201"/>
                </a:cubicBezTo>
                <a:cubicBezTo>
                  <a:pt x="12808" y="16214"/>
                  <a:pt x="12832" y="16227"/>
                  <a:pt x="12857" y="16240"/>
                </a:cubicBezTo>
                <a:cubicBezTo>
                  <a:pt x="13153" y="16386"/>
                  <a:pt x="13487" y="16458"/>
                  <a:pt x="13819" y="16474"/>
                </a:cubicBezTo>
                <a:cubicBezTo>
                  <a:pt x="15354" y="16546"/>
                  <a:pt x="15858" y="17244"/>
                  <a:pt x="16320" y="18158"/>
                </a:cubicBezTo>
                <a:lnTo>
                  <a:pt x="9918" y="18158"/>
                </a:lnTo>
                <a:lnTo>
                  <a:pt x="4742" y="18158"/>
                </a:lnTo>
                <a:cubicBezTo>
                  <a:pt x="4778" y="18158"/>
                  <a:pt x="4806" y="18160"/>
                  <a:pt x="4837" y="18160"/>
                </a:cubicBezTo>
                <a:cubicBezTo>
                  <a:pt x="4868" y="18161"/>
                  <a:pt x="4900" y="18163"/>
                  <a:pt x="4942" y="18163"/>
                </a:cubicBezTo>
                <a:lnTo>
                  <a:pt x="21600" y="18163"/>
                </a:lnTo>
                <a:lnTo>
                  <a:pt x="21600" y="14451"/>
                </a:lnTo>
                <a:lnTo>
                  <a:pt x="15742" y="14451"/>
                </a:lnTo>
                <a:lnTo>
                  <a:pt x="15742" y="13121"/>
                </a:lnTo>
                <a:lnTo>
                  <a:pt x="21600" y="13121"/>
                </a:lnTo>
                <a:lnTo>
                  <a:pt x="21600" y="11218"/>
                </a:lnTo>
                <a:lnTo>
                  <a:pt x="15742" y="11218"/>
                </a:lnTo>
                <a:lnTo>
                  <a:pt x="15742" y="9883"/>
                </a:lnTo>
                <a:lnTo>
                  <a:pt x="21600" y="9883"/>
                </a:lnTo>
                <a:lnTo>
                  <a:pt x="21600" y="7980"/>
                </a:lnTo>
                <a:lnTo>
                  <a:pt x="15742" y="7980"/>
                </a:lnTo>
                <a:lnTo>
                  <a:pt x="15742" y="6650"/>
                </a:lnTo>
                <a:lnTo>
                  <a:pt x="21600" y="6650"/>
                </a:lnTo>
                <a:lnTo>
                  <a:pt x="21600" y="3751"/>
                </a:lnTo>
                <a:lnTo>
                  <a:pt x="4947" y="3751"/>
                </a:lnTo>
                <a:lnTo>
                  <a:pt x="4942" y="3751"/>
                </a:lnTo>
                <a:close/>
              </a:path>
            </a:pathLst>
          </a:custGeom>
          <a:solidFill>
            <a:srgbClr val="1167B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5EFC6706-160F-4218-AC52-566D9963D6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7" y="618592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74"/>
          <p:cNvSpPr txBox="1"/>
          <p:nvPr/>
        </p:nvSpPr>
        <p:spPr>
          <a:xfrm>
            <a:off x="931830" y="11232339"/>
            <a:ext cx="22520340" cy="17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/>
              <a:t>Folgen Sie uns in die moderne Kommunikation</a:t>
            </a:r>
            <a:r>
              <a:rPr dirty="0"/>
              <a:t>.</a:t>
            </a:r>
            <a:endParaRPr lang="de-DE" dirty="0"/>
          </a:p>
          <a:p>
            <a:r>
              <a:rPr lang="de-DE" dirty="0"/>
              <a:t>Wir freuen uns auf Sie.</a:t>
            </a:r>
            <a:endParaRPr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EDD0F3-CAE8-48E0-B980-C72AE6D7B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89" y="4597221"/>
            <a:ext cx="3182732" cy="452155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9FBC197-0C01-42F2-8E8A-79E518E70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04" y="4597221"/>
            <a:ext cx="4654771" cy="43533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CA4D7D-FD15-43DB-BF80-031624CAAC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126" y="4595077"/>
            <a:ext cx="5020520" cy="43533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DCBD2B1-3904-4C92-9806-A09621FB7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7" y="760112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174"/>
          <p:cNvSpPr txBox="1"/>
          <p:nvPr/>
        </p:nvSpPr>
        <p:spPr>
          <a:xfrm>
            <a:off x="931830" y="884074"/>
            <a:ext cx="22520340" cy="80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Was ist Augmented Reality?</a:t>
            </a:r>
          </a:p>
        </p:txBody>
      </p:sp>
      <p:grpSp>
        <p:nvGrpSpPr>
          <p:cNvPr id="292" name="Gruppieren"/>
          <p:cNvGrpSpPr/>
          <p:nvPr/>
        </p:nvGrpSpPr>
        <p:grpSpPr>
          <a:xfrm>
            <a:off x="5872123" y="3654481"/>
            <a:ext cx="4166566" cy="3648324"/>
            <a:chOff x="0" y="0"/>
            <a:chExt cx="4166565" cy="3648322"/>
          </a:xfrm>
        </p:grpSpPr>
        <p:grpSp>
          <p:nvGrpSpPr>
            <p:cNvPr id="288" name="Gruppieren"/>
            <p:cNvGrpSpPr/>
            <p:nvPr/>
          </p:nvGrpSpPr>
          <p:grpSpPr>
            <a:xfrm>
              <a:off x="2670417" y="1041679"/>
              <a:ext cx="1264943" cy="2606644"/>
              <a:chOff x="0" y="0"/>
              <a:chExt cx="1264941" cy="2606643"/>
            </a:xfrm>
          </p:grpSpPr>
          <p:sp>
            <p:nvSpPr>
              <p:cNvPr id="282" name="Form"/>
              <p:cNvSpPr/>
              <p:nvPr/>
            </p:nvSpPr>
            <p:spPr>
              <a:xfrm>
                <a:off x="-1" y="0"/>
                <a:ext cx="1264943" cy="2606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31" y="0"/>
                    </a:moveTo>
                    <a:cubicBezTo>
                      <a:pt x="2587" y="0"/>
                      <a:pt x="2058" y="1"/>
                      <a:pt x="1500" y="86"/>
                    </a:cubicBezTo>
                    <a:cubicBezTo>
                      <a:pt x="886" y="195"/>
                      <a:pt x="402" y="430"/>
                      <a:pt x="178" y="728"/>
                    </a:cubicBezTo>
                    <a:cubicBezTo>
                      <a:pt x="0" y="1001"/>
                      <a:pt x="0" y="1257"/>
                      <a:pt x="0" y="1762"/>
                    </a:cubicBezTo>
                    <a:lnTo>
                      <a:pt x="0" y="19830"/>
                    </a:lnTo>
                    <a:cubicBezTo>
                      <a:pt x="0" y="20343"/>
                      <a:pt x="0" y="20599"/>
                      <a:pt x="178" y="20872"/>
                    </a:cubicBezTo>
                    <a:cubicBezTo>
                      <a:pt x="402" y="21170"/>
                      <a:pt x="886" y="21405"/>
                      <a:pt x="1500" y="21514"/>
                    </a:cubicBezTo>
                    <a:cubicBezTo>
                      <a:pt x="2062" y="21600"/>
                      <a:pt x="2590" y="21600"/>
                      <a:pt x="3631" y="21600"/>
                    </a:cubicBezTo>
                    <a:lnTo>
                      <a:pt x="17953" y="21600"/>
                    </a:lnTo>
                    <a:cubicBezTo>
                      <a:pt x="19010" y="21600"/>
                      <a:pt x="19538" y="21600"/>
                      <a:pt x="20100" y="21514"/>
                    </a:cubicBezTo>
                    <a:cubicBezTo>
                      <a:pt x="20714" y="21405"/>
                      <a:pt x="21198" y="21170"/>
                      <a:pt x="21422" y="20872"/>
                    </a:cubicBezTo>
                    <a:cubicBezTo>
                      <a:pt x="21600" y="20599"/>
                      <a:pt x="21600" y="20343"/>
                      <a:pt x="21600" y="19838"/>
                    </a:cubicBezTo>
                    <a:lnTo>
                      <a:pt x="21600" y="1770"/>
                    </a:lnTo>
                    <a:cubicBezTo>
                      <a:pt x="21600" y="1257"/>
                      <a:pt x="21600" y="1001"/>
                      <a:pt x="21422" y="728"/>
                    </a:cubicBezTo>
                    <a:cubicBezTo>
                      <a:pt x="21198" y="430"/>
                      <a:pt x="20714" y="195"/>
                      <a:pt x="20100" y="86"/>
                    </a:cubicBezTo>
                    <a:cubicBezTo>
                      <a:pt x="19538" y="0"/>
                      <a:pt x="19010" y="0"/>
                      <a:pt x="17969" y="0"/>
                    </a:cubicBezTo>
                    <a:lnTo>
                      <a:pt x="3647" y="0"/>
                    </a:lnTo>
                    <a:lnTo>
                      <a:pt x="3631" y="0"/>
                    </a:lnTo>
                    <a:close/>
                    <a:moveTo>
                      <a:pt x="7696" y="802"/>
                    </a:moveTo>
                    <a:lnTo>
                      <a:pt x="13907" y="802"/>
                    </a:lnTo>
                    <a:cubicBezTo>
                      <a:pt x="14209" y="802"/>
                      <a:pt x="14455" y="921"/>
                      <a:pt x="14455" y="1068"/>
                    </a:cubicBezTo>
                    <a:cubicBezTo>
                      <a:pt x="14455" y="1215"/>
                      <a:pt x="14209" y="1334"/>
                      <a:pt x="13907" y="1334"/>
                    </a:cubicBezTo>
                    <a:lnTo>
                      <a:pt x="7696" y="1334"/>
                    </a:lnTo>
                    <a:cubicBezTo>
                      <a:pt x="7393" y="1334"/>
                      <a:pt x="7147" y="1215"/>
                      <a:pt x="7147" y="1068"/>
                    </a:cubicBezTo>
                    <a:cubicBezTo>
                      <a:pt x="7147" y="921"/>
                      <a:pt x="7393" y="802"/>
                      <a:pt x="7696" y="802"/>
                    </a:cubicBezTo>
                    <a:close/>
                    <a:moveTo>
                      <a:pt x="1959" y="2421"/>
                    </a:moveTo>
                    <a:lnTo>
                      <a:pt x="19641" y="2421"/>
                    </a:lnTo>
                    <a:lnTo>
                      <a:pt x="19641" y="17546"/>
                    </a:lnTo>
                    <a:lnTo>
                      <a:pt x="1959" y="17546"/>
                    </a:lnTo>
                    <a:lnTo>
                      <a:pt x="1959" y="2421"/>
                    </a:lnTo>
                    <a:close/>
                    <a:moveTo>
                      <a:pt x="10801" y="18632"/>
                    </a:moveTo>
                    <a:cubicBezTo>
                      <a:pt x="11365" y="18632"/>
                      <a:pt x="11926" y="18737"/>
                      <a:pt x="12356" y="18946"/>
                    </a:cubicBezTo>
                    <a:cubicBezTo>
                      <a:pt x="13216" y="19363"/>
                      <a:pt x="13216" y="20040"/>
                      <a:pt x="12356" y="20458"/>
                    </a:cubicBezTo>
                    <a:cubicBezTo>
                      <a:pt x="11496" y="20875"/>
                      <a:pt x="10104" y="20875"/>
                      <a:pt x="9244" y="20458"/>
                    </a:cubicBezTo>
                    <a:cubicBezTo>
                      <a:pt x="8384" y="20040"/>
                      <a:pt x="8384" y="19363"/>
                      <a:pt x="9244" y="18946"/>
                    </a:cubicBezTo>
                    <a:cubicBezTo>
                      <a:pt x="9674" y="18737"/>
                      <a:pt x="10238" y="18632"/>
                      <a:pt x="10801" y="18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283" name="Admented_Logo.png" descr="Admented_Logo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5267" t="3074" r="3103" b="3403"/>
              <a:stretch>
                <a:fillRect/>
              </a:stretch>
            </p:blipFill>
            <p:spPr>
              <a:xfrm>
                <a:off x="345125" y="1164726"/>
                <a:ext cx="574676" cy="574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597" extrusionOk="0">
                    <a:moveTo>
                      <a:pt x="7367" y="0"/>
                    </a:moveTo>
                    <a:cubicBezTo>
                      <a:pt x="5247" y="0"/>
                      <a:pt x="4175" y="-1"/>
                      <a:pt x="3042" y="358"/>
                    </a:cubicBezTo>
                    <a:cubicBezTo>
                      <a:pt x="1796" y="812"/>
                      <a:pt x="812" y="1796"/>
                      <a:pt x="358" y="3043"/>
                    </a:cubicBezTo>
                    <a:cubicBezTo>
                      <a:pt x="-3" y="4182"/>
                      <a:pt x="0" y="5256"/>
                      <a:pt x="0" y="7368"/>
                    </a:cubicBezTo>
                    <a:lnTo>
                      <a:pt x="0" y="14184"/>
                    </a:lnTo>
                    <a:cubicBezTo>
                      <a:pt x="0" y="16329"/>
                      <a:pt x="-3" y="17415"/>
                      <a:pt x="358" y="18554"/>
                    </a:cubicBezTo>
                    <a:cubicBezTo>
                      <a:pt x="812" y="19801"/>
                      <a:pt x="1796" y="20770"/>
                      <a:pt x="3042" y="21224"/>
                    </a:cubicBezTo>
                    <a:cubicBezTo>
                      <a:pt x="4181" y="21585"/>
                      <a:pt x="5255" y="21597"/>
                      <a:pt x="7367" y="21597"/>
                    </a:cubicBezTo>
                    <a:lnTo>
                      <a:pt x="14197" y="21597"/>
                    </a:lnTo>
                    <a:cubicBezTo>
                      <a:pt x="16342" y="21597"/>
                      <a:pt x="17413" y="21585"/>
                      <a:pt x="18552" y="21224"/>
                    </a:cubicBezTo>
                    <a:cubicBezTo>
                      <a:pt x="19798" y="20770"/>
                      <a:pt x="20782" y="19801"/>
                      <a:pt x="21236" y="18554"/>
                    </a:cubicBezTo>
                    <a:cubicBezTo>
                      <a:pt x="21597" y="17415"/>
                      <a:pt x="21594" y="16341"/>
                      <a:pt x="21594" y="14229"/>
                    </a:cubicBezTo>
                    <a:lnTo>
                      <a:pt x="21594" y="7398"/>
                    </a:lnTo>
                    <a:cubicBezTo>
                      <a:pt x="21594" y="5253"/>
                      <a:pt x="21597" y="4182"/>
                      <a:pt x="21236" y="3043"/>
                    </a:cubicBezTo>
                    <a:cubicBezTo>
                      <a:pt x="20782" y="1796"/>
                      <a:pt x="19798" y="812"/>
                      <a:pt x="18552" y="358"/>
                    </a:cubicBezTo>
                    <a:cubicBezTo>
                      <a:pt x="17413" y="-3"/>
                      <a:pt x="16339" y="0"/>
                      <a:pt x="14227" y="0"/>
                    </a:cubicBezTo>
                    <a:lnTo>
                      <a:pt x="7397" y="0"/>
                    </a:lnTo>
                    <a:lnTo>
                      <a:pt x="7367" y="0"/>
                    </a:lnTo>
                    <a:close/>
                  </a:path>
                </a:pathLst>
              </a:custGeom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</p:pic>
          <p:grpSp>
            <p:nvGrpSpPr>
              <p:cNvPr id="286" name="Gruppieren"/>
              <p:cNvGrpSpPr/>
              <p:nvPr/>
            </p:nvGrpSpPr>
            <p:grpSpPr>
              <a:xfrm>
                <a:off x="342905" y="1841638"/>
                <a:ext cx="579131" cy="125120"/>
                <a:chOff x="0" y="0"/>
                <a:chExt cx="579129" cy="125118"/>
              </a:xfrm>
            </p:grpSpPr>
            <p:sp>
              <p:nvSpPr>
                <p:cNvPr id="284" name="Abgerundetes Rechteck"/>
                <p:cNvSpPr/>
                <p:nvPr/>
              </p:nvSpPr>
              <p:spPr>
                <a:xfrm>
                  <a:off x="0" y="0"/>
                  <a:ext cx="579130" cy="12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099" tIns="38099" rIns="38099" bIns="3809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5" name="Form"/>
                <p:cNvSpPr/>
                <p:nvPr/>
              </p:nvSpPr>
              <p:spPr>
                <a:xfrm>
                  <a:off x="0" y="62"/>
                  <a:ext cx="397166" cy="124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99" y="0"/>
                      </a:moveTo>
                      <a:cubicBezTo>
                        <a:pt x="1522" y="0"/>
                        <a:pt x="0" y="4835"/>
                        <a:pt x="0" y="10800"/>
                      </a:cubicBezTo>
                      <a:cubicBezTo>
                        <a:pt x="0" y="16765"/>
                        <a:pt x="1522" y="21600"/>
                        <a:pt x="3399" y="21600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33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099" tIns="38099" rIns="38099" bIns="3809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87" name="Pfeil"/>
              <p:cNvSpPr/>
              <p:nvPr/>
            </p:nvSpPr>
            <p:spPr>
              <a:xfrm rot="5400000">
                <a:off x="278005" y="448755"/>
                <a:ext cx="708932" cy="460596"/>
              </a:xfrm>
              <a:prstGeom prst="rightArrow">
                <a:avLst>
                  <a:gd name="adj1" fmla="val 45932"/>
                  <a:gd name="adj2" fmla="val 60104"/>
                </a:avLst>
              </a:prstGeom>
              <a:solidFill>
                <a:srgbClr val="3DA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289" name="AppStore_GooglePlay.png" descr="AppStore_GooglePlay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685" t="10435" r="52840" b="10343"/>
            <a:stretch>
              <a:fillRect/>
            </a:stretch>
          </p:blipFill>
          <p:spPr>
            <a:xfrm>
              <a:off x="72389" y="1042606"/>
              <a:ext cx="2482058" cy="71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7" extrusionOk="0">
                  <a:moveTo>
                    <a:pt x="1074" y="0"/>
                  </a:moveTo>
                  <a:cubicBezTo>
                    <a:pt x="767" y="0"/>
                    <a:pt x="610" y="-1"/>
                    <a:pt x="445" y="181"/>
                  </a:cubicBezTo>
                  <a:cubicBezTo>
                    <a:pt x="263" y="412"/>
                    <a:pt x="118" y="920"/>
                    <a:pt x="52" y="1556"/>
                  </a:cubicBezTo>
                  <a:cubicBezTo>
                    <a:pt x="-1" y="2136"/>
                    <a:pt x="0" y="2674"/>
                    <a:pt x="0" y="3750"/>
                  </a:cubicBezTo>
                  <a:lnTo>
                    <a:pt x="0" y="17823"/>
                  </a:lnTo>
                  <a:cubicBezTo>
                    <a:pt x="0" y="18916"/>
                    <a:pt x="-1" y="19461"/>
                    <a:pt x="52" y="20041"/>
                  </a:cubicBezTo>
                  <a:cubicBezTo>
                    <a:pt x="118" y="20677"/>
                    <a:pt x="263" y="21173"/>
                    <a:pt x="445" y="21404"/>
                  </a:cubicBezTo>
                  <a:cubicBezTo>
                    <a:pt x="612" y="21588"/>
                    <a:pt x="766" y="21597"/>
                    <a:pt x="1074" y="21597"/>
                  </a:cubicBezTo>
                  <a:lnTo>
                    <a:pt x="20517" y="21597"/>
                  </a:lnTo>
                  <a:cubicBezTo>
                    <a:pt x="20830" y="21597"/>
                    <a:pt x="20986" y="21588"/>
                    <a:pt x="21153" y="21404"/>
                  </a:cubicBezTo>
                  <a:cubicBezTo>
                    <a:pt x="21335" y="21173"/>
                    <a:pt x="21480" y="20677"/>
                    <a:pt x="21546" y="20041"/>
                  </a:cubicBezTo>
                  <a:cubicBezTo>
                    <a:pt x="21599" y="19461"/>
                    <a:pt x="21598" y="18911"/>
                    <a:pt x="21598" y="17835"/>
                  </a:cubicBezTo>
                  <a:lnTo>
                    <a:pt x="21598" y="3774"/>
                  </a:lnTo>
                  <a:cubicBezTo>
                    <a:pt x="21598" y="2681"/>
                    <a:pt x="21599" y="2136"/>
                    <a:pt x="21546" y="1556"/>
                  </a:cubicBezTo>
                  <a:cubicBezTo>
                    <a:pt x="21480" y="920"/>
                    <a:pt x="21335" y="412"/>
                    <a:pt x="21153" y="181"/>
                  </a:cubicBezTo>
                  <a:cubicBezTo>
                    <a:pt x="20986" y="-3"/>
                    <a:pt x="20832" y="0"/>
                    <a:pt x="20524" y="0"/>
                  </a:cubicBezTo>
                  <a:lnTo>
                    <a:pt x="1081" y="0"/>
                  </a:lnTo>
                  <a:lnTo>
                    <a:pt x="107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90" name="AppStore_GooglePlay.png" descr="AppStore_GooglePlay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2826" t="10435" r="1699" b="10343"/>
            <a:stretch>
              <a:fillRect/>
            </a:stretch>
          </p:blipFill>
          <p:spPr>
            <a:xfrm>
              <a:off x="72389" y="1852174"/>
              <a:ext cx="2482057" cy="71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7" extrusionOk="0">
                  <a:moveTo>
                    <a:pt x="1074" y="0"/>
                  </a:moveTo>
                  <a:cubicBezTo>
                    <a:pt x="767" y="0"/>
                    <a:pt x="610" y="-1"/>
                    <a:pt x="445" y="181"/>
                  </a:cubicBezTo>
                  <a:cubicBezTo>
                    <a:pt x="263" y="412"/>
                    <a:pt x="118" y="920"/>
                    <a:pt x="52" y="1556"/>
                  </a:cubicBezTo>
                  <a:cubicBezTo>
                    <a:pt x="-1" y="2136"/>
                    <a:pt x="0" y="2674"/>
                    <a:pt x="0" y="3750"/>
                  </a:cubicBezTo>
                  <a:lnTo>
                    <a:pt x="0" y="17823"/>
                  </a:lnTo>
                  <a:cubicBezTo>
                    <a:pt x="0" y="18916"/>
                    <a:pt x="-1" y="19461"/>
                    <a:pt x="52" y="20041"/>
                  </a:cubicBezTo>
                  <a:cubicBezTo>
                    <a:pt x="118" y="20677"/>
                    <a:pt x="263" y="21173"/>
                    <a:pt x="445" y="21404"/>
                  </a:cubicBezTo>
                  <a:cubicBezTo>
                    <a:pt x="612" y="21588"/>
                    <a:pt x="766" y="21597"/>
                    <a:pt x="1074" y="21597"/>
                  </a:cubicBezTo>
                  <a:lnTo>
                    <a:pt x="20517" y="21597"/>
                  </a:lnTo>
                  <a:cubicBezTo>
                    <a:pt x="20830" y="21597"/>
                    <a:pt x="20986" y="21588"/>
                    <a:pt x="21153" y="21404"/>
                  </a:cubicBezTo>
                  <a:cubicBezTo>
                    <a:pt x="21335" y="21173"/>
                    <a:pt x="21480" y="20677"/>
                    <a:pt x="21546" y="20041"/>
                  </a:cubicBezTo>
                  <a:cubicBezTo>
                    <a:pt x="21599" y="19461"/>
                    <a:pt x="21598" y="18911"/>
                    <a:pt x="21598" y="17835"/>
                  </a:cubicBezTo>
                  <a:lnTo>
                    <a:pt x="21598" y="3774"/>
                  </a:lnTo>
                  <a:cubicBezTo>
                    <a:pt x="21598" y="2681"/>
                    <a:pt x="21599" y="2136"/>
                    <a:pt x="21546" y="1556"/>
                  </a:cubicBezTo>
                  <a:cubicBezTo>
                    <a:pt x="21480" y="920"/>
                    <a:pt x="21335" y="412"/>
                    <a:pt x="21153" y="181"/>
                  </a:cubicBezTo>
                  <a:cubicBezTo>
                    <a:pt x="20986" y="-3"/>
                    <a:pt x="20832" y="0"/>
                    <a:pt x="20524" y="0"/>
                  </a:cubicBezTo>
                  <a:lnTo>
                    <a:pt x="1081" y="0"/>
                  </a:lnTo>
                  <a:lnTo>
                    <a:pt x="107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91" name="Admented_Typo.png" descr="Admented_Typo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87955">
              <a:off x="1524" y="7290"/>
              <a:ext cx="4163518" cy="877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6" name="Gruppieren"/>
          <p:cNvGrpSpPr/>
          <p:nvPr/>
        </p:nvGrpSpPr>
        <p:grpSpPr>
          <a:xfrm>
            <a:off x="1203111" y="3972244"/>
            <a:ext cx="2567715" cy="3283921"/>
            <a:chOff x="0" y="0"/>
            <a:chExt cx="2567714" cy="3283920"/>
          </a:xfrm>
        </p:grpSpPr>
        <p:pic>
          <p:nvPicPr>
            <p:cNvPr id="293" name="Unitymedia_Motif.jpg" descr="Unitymedia_Motif.jp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596" t="715" r="10677"/>
            <a:stretch>
              <a:fillRect/>
            </a:stretch>
          </p:blipFill>
          <p:spPr>
            <a:xfrm>
              <a:off x="6990" y="29556"/>
              <a:ext cx="2490170" cy="31825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4" name="Rechteck"/>
            <p:cNvSpPr/>
            <p:nvPr/>
          </p:nvSpPr>
          <p:spPr>
            <a:xfrm>
              <a:off x="0" y="0"/>
              <a:ext cx="2512705" cy="3220577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295" name="Linie"/>
            <p:cNvSpPr/>
            <p:nvPr/>
          </p:nvSpPr>
          <p:spPr>
            <a:xfrm>
              <a:off x="55009" y="63343"/>
              <a:ext cx="2512706" cy="322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97" name="Shape 187"/>
          <p:cNvSpPr txBox="1"/>
          <p:nvPr/>
        </p:nvSpPr>
        <p:spPr>
          <a:xfrm>
            <a:off x="605550" y="8227829"/>
            <a:ext cx="3762837" cy="4417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Bild auf mobilem Gerät scannen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z.B. eine Anzeige in einer Fachzeitschrift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ausgewählte Fotos in Firmenbroschüren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die Visitenkarte</a:t>
            </a:r>
          </a:p>
        </p:txBody>
      </p:sp>
      <p:sp>
        <p:nvSpPr>
          <p:cNvPr id="298" name="Shape 188"/>
          <p:cNvSpPr txBox="1"/>
          <p:nvPr/>
        </p:nvSpPr>
        <p:spPr>
          <a:xfrm>
            <a:off x="5578418" y="8227829"/>
            <a:ext cx="4753975" cy="183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Dafür braucht man o.g. App</a:t>
            </a:r>
          </a:p>
          <a:p>
            <a:pPr>
              <a:defRPr sz="3200">
                <a:latin typeface="Swis721"/>
                <a:ea typeface="Swis721"/>
                <a:cs typeface="Swis721"/>
                <a:sym typeface="Swis721"/>
              </a:defRPr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App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kostenlos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laden via</a:t>
            </a:r>
          </a:p>
          <a:p>
            <a:pPr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App Store / Google Play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38A03806-F6A0-4A58-8749-ACB865D3EE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174"/>
          <p:cNvSpPr txBox="1"/>
          <p:nvPr/>
        </p:nvSpPr>
        <p:spPr>
          <a:xfrm>
            <a:off x="931830" y="884074"/>
            <a:ext cx="22520340" cy="80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Was ist Augmented Reality?</a:t>
            </a:r>
          </a:p>
        </p:txBody>
      </p:sp>
      <p:grpSp>
        <p:nvGrpSpPr>
          <p:cNvPr id="312" name="Gruppieren"/>
          <p:cNvGrpSpPr/>
          <p:nvPr/>
        </p:nvGrpSpPr>
        <p:grpSpPr>
          <a:xfrm>
            <a:off x="5872123" y="3654481"/>
            <a:ext cx="4166566" cy="3648324"/>
            <a:chOff x="0" y="0"/>
            <a:chExt cx="4166565" cy="3648322"/>
          </a:xfrm>
        </p:grpSpPr>
        <p:grpSp>
          <p:nvGrpSpPr>
            <p:cNvPr id="308" name="Gruppieren"/>
            <p:cNvGrpSpPr/>
            <p:nvPr/>
          </p:nvGrpSpPr>
          <p:grpSpPr>
            <a:xfrm>
              <a:off x="2670417" y="1041679"/>
              <a:ext cx="1264943" cy="2606644"/>
              <a:chOff x="0" y="0"/>
              <a:chExt cx="1264941" cy="2606643"/>
            </a:xfrm>
          </p:grpSpPr>
          <p:sp>
            <p:nvSpPr>
              <p:cNvPr id="302" name="Form"/>
              <p:cNvSpPr/>
              <p:nvPr/>
            </p:nvSpPr>
            <p:spPr>
              <a:xfrm>
                <a:off x="-1" y="0"/>
                <a:ext cx="1264943" cy="2606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31" y="0"/>
                    </a:moveTo>
                    <a:cubicBezTo>
                      <a:pt x="2587" y="0"/>
                      <a:pt x="2058" y="1"/>
                      <a:pt x="1500" y="86"/>
                    </a:cubicBezTo>
                    <a:cubicBezTo>
                      <a:pt x="886" y="195"/>
                      <a:pt x="402" y="430"/>
                      <a:pt x="178" y="728"/>
                    </a:cubicBezTo>
                    <a:cubicBezTo>
                      <a:pt x="0" y="1001"/>
                      <a:pt x="0" y="1257"/>
                      <a:pt x="0" y="1762"/>
                    </a:cubicBezTo>
                    <a:lnTo>
                      <a:pt x="0" y="19830"/>
                    </a:lnTo>
                    <a:cubicBezTo>
                      <a:pt x="0" y="20343"/>
                      <a:pt x="0" y="20599"/>
                      <a:pt x="178" y="20872"/>
                    </a:cubicBezTo>
                    <a:cubicBezTo>
                      <a:pt x="402" y="21170"/>
                      <a:pt x="886" y="21405"/>
                      <a:pt x="1500" y="21514"/>
                    </a:cubicBezTo>
                    <a:cubicBezTo>
                      <a:pt x="2062" y="21600"/>
                      <a:pt x="2590" y="21600"/>
                      <a:pt x="3631" y="21600"/>
                    </a:cubicBezTo>
                    <a:lnTo>
                      <a:pt x="17953" y="21600"/>
                    </a:lnTo>
                    <a:cubicBezTo>
                      <a:pt x="19010" y="21600"/>
                      <a:pt x="19538" y="21600"/>
                      <a:pt x="20100" y="21514"/>
                    </a:cubicBezTo>
                    <a:cubicBezTo>
                      <a:pt x="20714" y="21405"/>
                      <a:pt x="21198" y="21170"/>
                      <a:pt x="21422" y="20872"/>
                    </a:cubicBezTo>
                    <a:cubicBezTo>
                      <a:pt x="21600" y="20599"/>
                      <a:pt x="21600" y="20343"/>
                      <a:pt x="21600" y="19838"/>
                    </a:cubicBezTo>
                    <a:lnTo>
                      <a:pt x="21600" y="1770"/>
                    </a:lnTo>
                    <a:cubicBezTo>
                      <a:pt x="21600" y="1257"/>
                      <a:pt x="21600" y="1001"/>
                      <a:pt x="21422" y="728"/>
                    </a:cubicBezTo>
                    <a:cubicBezTo>
                      <a:pt x="21198" y="430"/>
                      <a:pt x="20714" y="195"/>
                      <a:pt x="20100" y="86"/>
                    </a:cubicBezTo>
                    <a:cubicBezTo>
                      <a:pt x="19538" y="0"/>
                      <a:pt x="19010" y="0"/>
                      <a:pt x="17969" y="0"/>
                    </a:cubicBezTo>
                    <a:lnTo>
                      <a:pt x="3647" y="0"/>
                    </a:lnTo>
                    <a:lnTo>
                      <a:pt x="3631" y="0"/>
                    </a:lnTo>
                    <a:close/>
                    <a:moveTo>
                      <a:pt x="7696" y="802"/>
                    </a:moveTo>
                    <a:lnTo>
                      <a:pt x="13907" y="802"/>
                    </a:lnTo>
                    <a:cubicBezTo>
                      <a:pt x="14209" y="802"/>
                      <a:pt x="14455" y="921"/>
                      <a:pt x="14455" y="1068"/>
                    </a:cubicBezTo>
                    <a:cubicBezTo>
                      <a:pt x="14455" y="1215"/>
                      <a:pt x="14209" y="1334"/>
                      <a:pt x="13907" y="1334"/>
                    </a:cubicBezTo>
                    <a:lnTo>
                      <a:pt x="7696" y="1334"/>
                    </a:lnTo>
                    <a:cubicBezTo>
                      <a:pt x="7393" y="1334"/>
                      <a:pt x="7147" y="1215"/>
                      <a:pt x="7147" y="1068"/>
                    </a:cubicBezTo>
                    <a:cubicBezTo>
                      <a:pt x="7147" y="921"/>
                      <a:pt x="7393" y="802"/>
                      <a:pt x="7696" y="802"/>
                    </a:cubicBezTo>
                    <a:close/>
                    <a:moveTo>
                      <a:pt x="1959" y="2421"/>
                    </a:moveTo>
                    <a:lnTo>
                      <a:pt x="19641" y="2421"/>
                    </a:lnTo>
                    <a:lnTo>
                      <a:pt x="19641" y="17546"/>
                    </a:lnTo>
                    <a:lnTo>
                      <a:pt x="1959" y="17546"/>
                    </a:lnTo>
                    <a:lnTo>
                      <a:pt x="1959" y="2421"/>
                    </a:lnTo>
                    <a:close/>
                    <a:moveTo>
                      <a:pt x="10801" y="18632"/>
                    </a:moveTo>
                    <a:cubicBezTo>
                      <a:pt x="11365" y="18632"/>
                      <a:pt x="11926" y="18737"/>
                      <a:pt x="12356" y="18946"/>
                    </a:cubicBezTo>
                    <a:cubicBezTo>
                      <a:pt x="13216" y="19363"/>
                      <a:pt x="13216" y="20040"/>
                      <a:pt x="12356" y="20458"/>
                    </a:cubicBezTo>
                    <a:cubicBezTo>
                      <a:pt x="11496" y="20875"/>
                      <a:pt x="10104" y="20875"/>
                      <a:pt x="9244" y="20458"/>
                    </a:cubicBezTo>
                    <a:cubicBezTo>
                      <a:pt x="8384" y="20040"/>
                      <a:pt x="8384" y="19363"/>
                      <a:pt x="9244" y="18946"/>
                    </a:cubicBezTo>
                    <a:cubicBezTo>
                      <a:pt x="9674" y="18737"/>
                      <a:pt x="10238" y="18632"/>
                      <a:pt x="10801" y="18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303" name="Admented_Logo.png" descr="Admented_Logo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5267" t="3074" r="3103" b="3403"/>
              <a:stretch>
                <a:fillRect/>
              </a:stretch>
            </p:blipFill>
            <p:spPr>
              <a:xfrm>
                <a:off x="345125" y="1164726"/>
                <a:ext cx="574676" cy="574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597" extrusionOk="0">
                    <a:moveTo>
                      <a:pt x="7367" y="0"/>
                    </a:moveTo>
                    <a:cubicBezTo>
                      <a:pt x="5247" y="0"/>
                      <a:pt x="4175" y="-1"/>
                      <a:pt x="3042" y="358"/>
                    </a:cubicBezTo>
                    <a:cubicBezTo>
                      <a:pt x="1796" y="812"/>
                      <a:pt x="812" y="1796"/>
                      <a:pt x="358" y="3043"/>
                    </a:cubicBezTo>
                    <a:cubicBezTo>
                      <a:pt x="-3" y="4182"/>
                      <a:pt x="0" y="5256"/>
                      <a:pt x="0" y="7368"/>
                    </a:cubicBezTo>
                    <a:lnTo>
                      <a:pt x="0" y="14184"/>
                    </a:lnTo>
                    <a:cubicBezTo>
                      <a:pt x="0" y="16329"/>
                      <a:pt x="-3" y="17415"/>
                      <a:pt x="358" y="18554"/>
                    </a:cubicBezTo>
                    <a:cubicBezTo>
                      <a:pt x="812" y="19801"/>
                      <a:pt x="1796" y="20770"/>
                      <a:pt x="3042" y="21224"/>
                    </a:cubicBezTo>
                    <a:cubicBezTo>
                      <a:pt x="4181" y="21585"/>
                      <a:pt x="5255" y="21597"/>
                      <a:pt x="7367" y="21597"/>
                    </a:cubicBezTo>
                    <a:lnTo>
                      <a:pt x="14197" y="21597"/>
                    </a:lnTo>
                    <a:cubicBezTo>
                      <a:pt x="16342" y="21597"/>
                      <a:pt x="17413" y="21585"/>
                      <a:pt x="18552" y="21224"/>
                    </a:cubicBezTo>
                    <a:cubicBezTo>
                      <a:pt x="19798" y="20770"/>
                      <a:pt x="20782" y="19801"/>
                      <a:pt x="21236" y="18554"/>
                    </a:cubicBezTo>
                    <a:cubicBezTo>
                      <a:pt x="21597" y="17415"/>
                      <a:pt x="21594" y="16341"/>
                      <a:pt x="21594" y="14229"/>
                    </a:cubicBezTo>
                    <a:lnTo>
                      <a:pt x="21594" y="7398"/>
                    </a:lnTo>
                    <a:cubicBezTo>
                      <a:pt x="21594" y="5253"/>
                      <a:pt x="21597" y="4182"/>
                      <a:pt x="21236" y="3043"/>
                    </a:cubicBezTo>
                    <a:cubicBezTo>
                      <a:pt x="20782" y="1796"/>
                      <a:pt x="19798" y="812"/>
                      <a:pt x="18552" y="358"/>
                    </a:cubicBezTo>
                    <a:cubicBezTo>
                      <a:pt x="17413" y="-3"/>
                      <a:pt x="16339" y="0"/>
                      <a:pt x="14227" y="0"/>
                    </a:cubicBezTo>
                    <a:lnTo>
                      <a:pt x="7397" y="0"/>
                    </a:lnTo>
                    <a:lnTo>
                      <a:pt x="7367" y="0"/>
                    </a:lnTo>
                    <a:close/>
                  </a:path>
                </a:pathLst>
              </a:custGeom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</p:pic>
          <p:grpSp>
            <p:nvGrpSpPr>
              <p:cNvPr id="306" name="Gruppieren"/>
              <p:cNvGrpSpPr/>
              <p:nvPr/>
            </p:nvGrpSpPr>
            <p:grpSpPr>
              <a:xfrm>
                <a:off x="342905" y="1841638"/>
                <a:ext cx="579131" cy="125120"/>
                <a:chOff x="0" y="0"/>
                <a:chExt cx="579129" cy="125118"/>
              </a:xfrm>
            </p:grpSpPr>
            <p:sp>
              <p:nvSpPr>
                <p:cNvPr id="304" name="Abgerundetes Rechteck"/>
                <p:cNvSpPr/>
                <p:nvPr/>
              </p:nvSpPr>
              <p:spPr>
                <a:xfrm>
                  <a:off x="0" y="0"/>
                  <a:ext cx="579130" cy="12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099" tIns="38099" rIns="38099" bIns="3809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5" name="Form"/>
                <p:cNvSpPr/>
                <p:nvPr/>
              </p:nvSpPr>
              <p:spPr>
                <a:xfrm>
                  <a:off x="0" y="62"/>
                  <a:ext cx="397166" cy="124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99" y="0"/>
                      </a:moveTo>
                      <a:cubicBezTo>
                        <a:pt x="1522" y="0"/>
                        <a:pt x="0" y="4835"/>
                        <a:pt x="0" y="10800"/>
                      </a:cubicBezTo>
                      <a:cubicBezTo>
                        <a:pt x="0" y="16765"/>
                        <a:pt x="1522" y="21600"/>
                        <a:pt x="3399" y="21600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33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099" tIns="38099" rIns="38099" bIns="3809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07" name="Pfeil"/>
              <p:cNvSpPr/>
              <p:nvPr/>
            </p:nvSpPr>
            <p:spPr>
              <a:xfrm rot="5400000">
                <a:off x="278005" y="448755"/>
                <a:ext cx="708932" cy="460596"/>
              </a:xfrm>
              <a:prstGeom prst="rightArrow">
                <a:avLst>
                  <a:gd name="adj1" fmla="val 45932"/>
                  <a:gd name="adj2" fmla="val 60104"/>
                </a:avLst>
              </a:prstGeom>
              <a:solidFill>
                <a:srgbClr val="3DA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309" name="AppStore_GooglePlay.png" descr="AppStore_GooglePlay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685" t="10435" r="52840" b="10343"/>
            <a:stretch>
              <a:fillRect/>
            </a:stretch>
          </p:blipFill>
          <p:spPr>
            <a:xfrm>
              <a:off x="72389" y="1042606"/>
              <a:ext cx="2482058" cy="71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7" extrusionOk="0">
                  <a:moveTo>
                    <a:pt x="1074" y="0"/>
                  </a:moveTo>
                  <a:cubicBezTo>
                    <a:pt x="767" y="0"/>
                    <a:pt x="610" y="-1"/>
                    <a:pt x="445" y="181"/>
                  </a:cubicBezTo>
                  <a:cubicBezTo>
                    <a:pt x="263" y="412"/>
                    <a:pt x="118" y="920"/>
                    <a:pt x="52" y="1556"/>
                  </a:cubicBezTo>
                  <a:cubicBezTo>
                    <a:pt x="-1" y="2136"/>
                    <a:pt x="0" y="2674"/>
                    <a:pt x="0" y="3750"/>
                  </a:cubicBezTo>
                  <a:lnTo>
                    <a:pt x="0" y="17823"/>
                  </a:lnTo>
                  <a:cubicBezTo>
                    <a:pt x="0" y="18916"/>
                    <a:pt x="-1" y="19461"/>
                    <a:pt x="52" y="20041"/>
                  </a:cubicBezTo>
                  <a:cubicBezTo>
                    <a:pt x="118" y="20677"/>
                    <a:pt x="263" y="21173"/>
                    <a:pt x="445" y="21404"/>
                  </a:cubicBezTo>
                  <a:cubicBezTo>
                    <a:pt x="612" y="21588"/>
                    <a:pt x="766" y="21597"/>
                    <a:pt x="1074" y="21597"/>
                  </a:cubicBezTo>
                  <a:lnTo>
                    <a:pt x="20517" y="21597"/>
                  </a:lnTo>
                  <a:cubicBezTo>
                    <a:pt x="20830" y="21597"/>
                    <a:pt x="20986" y="21588"/>
                    <a:pt x="21153" y="21404"/>
                  </a:cubicBezTo>
                  <a:cubicBezTo>
                    <a:pt x="21335" y="21173"/>
                    <a:pt x="21480" y="20677"/>
                    <a:pt x="21546" y="20041"/>
                  </a:cubicBezTo>
                  <a:cubicBezTo>
                    <a:pt x="21599" y="19461"/>
                    <a:pt x="21598" y="18911"/>
                    <a:pt x="21598" y="17835"/>
                  </a:cubicBezTo>
                  <a:lnTo>
                    <a:pt x="21598" y="3774"/>
                  </a:lnTo>
                  <a:cubicBezTo>
                    <a:pt x="21598" y="2681"/>
                    <a:pt x="21599" y="2136"/>
                    <a:pt x="21546" y="1556"/>
                  </a:cubicBezTo>
                  <a:cubicBezTo>
                    <a:pt x="21480" y="920"/>
                    <a:pt x="21335" y="412"/>
                    <a:pt x="21153" y="181"/>
                  </a:cubicBezTo>
                  <a:cubicBezTo>
                    <a:pt x="20986" y="-3"/>
                    <a:pt x="20832" y="0"/>
                    <a:pt x="20524" y="0"/>
                  </a:cubicBezTo>
                  <a:lnTo>
                    <a:pt x="1081" y="0"/>
                  </a:lnTo>
                  <a:lnTo>
                    <a:pt x="107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10" name="AppStore_GooglePlay.png" descr="AppStore_GooglePlay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2826" t="10435" r="1699" b="10343"/>
            <a:stretch>
              <a:fillRect/>
            </a:stretch>
          </p:blipFill>
          <p:spPr>
            <a:xfrm>
              <a:off x="72389" y="1852174"/>
              <a:ext cx="2482057" cy="71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7" extrusionOk="0">
                  <a:moveTo>
                    <a:pt x="1074" y="0"/>
                  </a:moveTo>
                  <a:cubicBezTo>
                    <a:pt x="767" y="0"/>
                    <a:pt x="610" y="-1"/>
                    <a:pt x="445" y="181"/>
                  </a:cubicBezTo>
                  <a:cubicBezTo>
                    <a:pt x="263" y="412"/>
                    <a:pt x="118" y="920"/>
                    <a:pt x="52" y="1556"/>
                  </a:cubicBezTo>
                  <a:cubicBezTo>
                    <a:pt x="-1" y="2136"/>
                    <a:pt x="0" y="2674"/>
                    <a:pt x="0" y="3750"/>
                  </a:cubicBezTo>
                  <a:lnTo>
                    <a:pt x="0" y="17823"/>
                  </a:lnTo>
                  <a:cubicBezTo>
                    <a:pt x="0" y="18916"/>
                    <a:pt x="-1" y="19461"/>
                    <a:pt x="52" y="20041"/>
                  </a:cubicBezTo>
                  <a:cubicBezTo>
                    <a:pt x="118" y="20677"/>
                    <a:pt x="263" y="21173"/>
                    <a:pt x="445" y="21404"/>
                  </a:cubicBezTo>
                  <a:cubicBezTo>
                    <a:pt x="612" y="21588"/>
                    <a:pt x="766" y="21597"/>
                    <a:pt x="1074" y="21597"/>
                  </a:cubicBezTo>
                  <a:lnTo>
                    <a:pt x="20517" y="21597"/>
                  </a:lnTo>
                  <a:cubicBezTo>
                    <a:pt x="20830" y="21597"/>
                    <a:pt x="20986" y="21588"/>
                    <a:pt x="21153" y="21404"/>
                  </a:cubicBezTo>
                  <a:cubicBezTo>
                    <a:pt x="21335" y="21173"/>
                    <a:pt x="21480" y="20677"/>
                    <a:pt x="21546" y="20041"/>
                  </a:cubicBezTo>
                  <a:cubicBezTo>
                    <a:pt x="21599" y="19461"/>
                    <a:pt x="21598" y="18911"/>
                    <a:pt x="21598" y="17835"/>
                  </a:cubicBezTo>
                  <a:lnTo>
                    <a:pt x="21598" y="3774"/>
                  </a:lnTo>
                  <a:cubicBezTo>
                    <a:pt x="21598" y="2681"/>
                    <a:pt x="21599" y="2136"/>
                    <a:pt x="21546" y="1556"/>
                  </a:cubicBezTo>
                  <a:cubicBezTo>
                    <a:pt x="21480" y="920"/>
                    <a:pt x="21335" y="412"/>
                    <a:pt x="21153" y="181"/>
                  </a:cubicBezTo>
                  <a:cubicBezTo>
                    <a:pt x="20986" y="-3"/>
                    <a:pt x="20832" y="0"/>
                    <a:pt x="20524" y="0"/>
                  </a:cubicBezTo>
                  <a:lnTo>
                    <a:pt x="1081" y="0"/>
                  </a:lnTo>
                  <a:lnTo>
                    <a:pt x="107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11" name="Admented_Typo.png" descr="Admented_Typo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87955">
              <a:off x="1524" y="7290"/>
              <a:ext cx="4163518" cy="877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6" name="Gruppieren"/>
          <p:cNvGrpSpPr/>
          <p:nvPr/>
        </p:nvGrpSpPr>
        <p:grpSpPr>
          <a:xfrm>
            <a:off x="1203111" y="3972244"/>
            <a:ext cx="2567715" cy="3283921"/>
            <a:chOff x="0" y="0"/>
            <a:chExt cx="2567714" cy="3283920"/>
          </a:xfrm>
        </p:grpSpPr>
        <p:pic>
          <p:nvPicPr>
            <p:cNvPr id="313" name="Unitymedia_Motif.jpg" descr="Unitymedia_Motif.jp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596" t="715" r="10677"/>
            <a:stretch>
              <a:fillRect/>
            </a:stretch>
          </p:blipFill>
          <p:spPr>
            <a:xfrm>
              <a:off x="6990" y="29556"/>
              <a:ext cx="2490170" cy="31825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4" name="Rechteck"/>
            <p:cNvSpPr/>
            <p:nvPr/>
          </p:nvSpPr>
          <p:spPr>
            <a:xfrm>
              <a:off x="0" y="0"/>
              <a:ext cx="2512705" cy="3220577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315" name="Linie"/>
            <p:cNvSpPr/>
            <p:nvPr/>
          </p:nvSpPr>
          <p:spPr>
            <a:xfrm>
              <a:off x="55009" y="63343"/>
              <a:ext cx="2512706" cy="322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17" name="Shape 187"/>
          <p:cNvSpPr txBox="1"/>
          <p:nvPr/>
        </p:nvSpPr>
        <p:spPr>
          <a:xfrm>
            <a:off x="605550" y="8227829"/>
            <a:ext cx="3762837" cy="4417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Bild auf mobilem Gerät scannen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z.B. eine Anzeige in einer Fachzeitschrift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ausgewählte Fotos in Firmenbroschüren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die Visitenkarte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Shape 188"/>
          <p:cNvSpPr txBox="1"/>
          <p:nvPr/>
        </p:nvSpPr>
        <p:spPr>
          <a:xfrm>
            <a:off x="5578418" y="8227829"/>
            <a:ext cx="4753975" cy="183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Dafür braucht man o.g. App</a:t>
            </a:r>
          </a:p>
          <a:p>
            <a:pPr>
              <a:defRPr sz="3200">
                <a:latin typeface="Swis721"/>
                <a:ea typeface="Swis721"/>
                <a:cs typeface="Swis721"/>
                <a:sym typeface="Swis721"/>
              </a:defRPr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App kostenlos laden via</a:t>
            </a:r>
          </a:p>
          <a:p>
            <a:pPr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App Store / Google Play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Shape 189"/>
          <p:cNvSpPr txBox="1"/>
          <p:nvPr/>
        </p:nvSpPr>
        <p:spPr>
          <a:xfrm>
            <a:off x="11536419" y="8227829"/>
            <a:ext cx="5620897" cy="2693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Mehrwert =&gt;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Bereicherung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intuitive und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interaktive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auf dem Smartphone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3" name="Gruppieren"/>
          <p:cNvGrpSpPr/>
          <p:nvPr/>
        </p:nvGrpSpPr>
        <p:grpSpPr>
          <a:xfrm>
            <a:off x="12139986" y="3972244"/>
            <a:ext cx="4413764" cy="3743612"/>
            <a:chOff x="0" y="0"/>
            <a:chExt cx="4413763" cy="3743611"/>
          </a:xfrm>
        </p:grpSpPr>
        <p:grpSp>
          <p:nvGrpSpPr>
            <p:cNvPr id="323" name="Gruppieren"/>
            <p:cNvGrpSpPr/>
            <p:nvPr/>
          </p:nvGrpSpPr>
          <p:grpSpPr>
            <a:xfrm>
              <a:off x="0" y="0"/>
              <a:ext cx="2567715" cy="3283921"/>
              <a:chOff x="0" y="0"/>
              <a:chExt cx="2567714" cy="3283920"/>
            </a:xfrm>
          </p:grpSpPr>
          <p:pic>
            <p:nvPicPr>
              <p:cNvPr id="320" name="Unitymedia_Motif.jpg" descr="Unitymedia_Motif.jp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1596" t="715" r="10677"/>
              <a:stretch>
                <a:fillRect/>
              </a:stretch>
            </p:blipFill>
            <p:spPr>
              <a:xfrm>
                <a:off x="6990" y="29556"/>
                <a:ext cx="2490170" cy="31825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21" name="Rechteck"/>
              <p:cNvSpPr/>
              <p:nvPr/>
            </p:nvSpPr>
            <p:spPr>
              <a:xfrm>
                <a:off x="0" y="0"/>
                <a:ext cx="2512705" cy="3220577"/>
              </a:xfrm>
              <a:prstGeom prst="rect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22" name="Linie"/>
              <p:cNvSpPr/>
              <p:nvPr/>
            </p:nvSpPr>
            <p:spPr>
              <a:xfrm>
                <a:off x="55009" y="63343"/>
                <a:ext cx="2512706" cy="3220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2" name="Gruppieren"/>
            <p:cNvGrpSpPr/>
            <p:nvPr/>
          </p:nvGrpSpPr>
          <p:grpSpPr>
            <a:xfrm>
              <a:off x="2312844" y="715089"/>
              <a:ext cx="2100920" cy="3028523"/>
              <a:chOff x="0" y="0"/>
              <a:chExt cx="2100918" cy="3028521"/>
            </a:xfrm>
          </p:grpSpPr>
          <p:grpSp>
            <p:nvGrpSpPr>
              <p:cNvPr id="326" name="Gruppieren"/>
              <p:cNvGrpSpPr/>
              <p:nvPr/>
            </p:nvGrpSpPr>
            <p:grpSpPr>
              <a:xfrm>
                <a:off x="-1" y="0"/>
                <a:ext cx="2100920" cy="3028522"/>
                <a:chOff x="0" y="0"/>
                <a:chExt cx="2100918" cy="3028521"/>
              </a:xfrm>
            </p:grpSpPr>
            <p:sp>
              <p:nvSpPr>
                <p:cNvPr id="324" name="Form"/>
                <p:cNvSpPr/>
                <p:nvPr/>
              </p:nvSpPr>
              <p:spPr>
                <a:xfrm>
                  <a:off x="373986" y="0"/>
                  <a:ext cx="1260988" cy="26077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289" y="0"/>
                      </a:moveTo>
                      <a:cubicBezTo>
                        <a:pt x="2816" y="0"/>
                        <a:pt x="2459" y="0"/>
                        <a:pt x="2158" y="10"/>
                      </a:cubicBezTo>
                      <a:cubicBezTo>
                        <a:pt x="1857" y="20"/>
                        <a:pt x="1610" y="40"/>
                        <a:pt x="1358" y="78"/>
                      </a:cubicBezTo>
                      <a:cubicBezTo>
                        <a:pt x="1079" y="127"/>
                        <a:pt x="831" y="205"/>
                        <a:pt x="627" y="303"/>
                      </a:cubicBezTo>
                      <a:cubicBezTo>
                        <a:pt x="423" y="402"/>
                        <a:pt x="264" y="522"/>
                        <a:pt x="162" y="656"/>
                      </a:cubicBezTo>
                      <a:cubicBezTo>
                        <a:pt x="82" y="779"/>
                        <a:pt x="41" y="899"/>
                        <a:pt x="21" y="1045"/>
                      </a:cubicBezTo>
                      <a:cubicBezTo>
                        <a:pt x="0" y="1190"/>
                        <a:pt x="0" y="1362"/>
                        <a:pt x="0" y="1590"/>
                      </a:cubicBezTo>
                      <a:lnTo>
                        <a:pt x="0" y="7178"/>
                      </a:lnTo>
                      <a:cubicBezTo>
                        <a:pt x="8" y="7179"/>
                        <a:pt x="16" y="7180"/>
                        <a:pt x="24" y="7182"/>
                      </a:cubicBezTo>
                      <a:cubicBezTo>
                        <a:pt x="32" y="7183"/>
                        <a:pt x="40" y="7184"/>
                        <a:pt x="48" y="7186"/>
                      </a:cubicBezTo>
                      <a:cubicBezTo>
                        <a:pt x="83" y="7191"/>
                        <a:pt x="107" y="7195"/>
                        <a:pt x="123" y="7198"/>
                      </a:cubicBezTo>
                      <a:cubicBezTo>
                        <a:pt x="138" y="7200"/>
                        <a:pt x="144" y="7201"/>
                        <a:pt x="144" y="7201"/>
                      </a:cubicBezTo>
                      <a:cubicBezTo>
                        <a:pt x="144" y="7201"/>
                        <a:pt x="150" y="7202"/>
                        <a:pt x="165" y="7205"/>
                      </a:cubicBezTo>
                      <a:cubicBezTo>
                        <a:pt x="180" y="7208"/>
                        <a:pt x="203" y="7213"/>
                        <a:pt x="238" y="7220"/>
                      </a:cubicBezTo>
                      <a:cubicBezTo>
                        <a:pt x="604" y="7289"/>
                        <a:pt x="932" y="7385"/>
                        <a:pt x="1219" y="7500"/>
                      </a:cubicBezTo>
                      <a:cubicBezTo>
                        <a:pt x="1506" y="7615"/>
                        <a:pt x="1751" y="7750"/>
                        <a:pt x="1952" y="7898"/>
                      </a:cubicBezTo>
                      <a:lnTo>
                        <a:pt x="1952" y="2458"/>
                      </a:lnTo>
                      <a:lnTo>
                        <a:pt x="19648" y="2458"/>
                      </a:lnTo>
                      <a:lnTo>
                        <a:pt x="19648" y="12526"/>
                      </a:lnTo>
                      <a:cubicBezTo>
                        <a:pt x="19722" y="12475"/>
                        <a:pt x="19801" y="12425"/>
                        <a:pt x="19885" y="12377"/>
                      </a:cubicBezTo>
                      <a:cubicBezTo>
                        <a:pt x="19970" y="12329"/>
                        <a:pt x="20061" y="12282"/>
                        <a:pt x="20160" y="12238"/>
                      </a:cubicBezTo>
                      <a:cubicBezTo>
                        <a:pt x="20187" y="12226"/>
                        <a:pt x="20205" y="12217"/>
                        <a:pt x="20216" y="12212"/>
                      </a:cubicBezTo>
                      <a:cubicBezTo>
                        <a:pt x="20228" y="12206"/>
                        <a:pt x="20233" y="12204"/>
                        <a:pt x="20233" y="12204"/>
                      </a:cubicBezTo>
                      <a:lnTo>
                        <a:pt x="21600" y="11609"/>
                      </a:lnTo>
                      <a:lnTo>
                        <a:pt x="21600" y="1597"/>
                      </a:lnTo>
                      <a:cubicBezTo>
                        <a:pt x="21600" y="1365"/>
                        <a:pt x="21600" y="1192"/>
                        <a:pt x="21580" y="1045"/>
                      </a:cubicBezTo>
                      <a:cubicBezTo>
                        <a:pt x="21560" y="899"/>
                        <a:pt x="21520" y="779"/>
                        <a:pt x="21440" y="656"/>
                      </a:cubicBezTo>
                      <a:cubicBezTo>
                        <a:pt x="21338" y="522"/>
                        <a:pt x="21178" y="402"/>
                        <a:pt x="20974" y="303"/>
                      </a:cubicBezTo>
                      <a:cubicBezTo>
                        <a:pt x="20769" y="205"/>
                        <a:pt x="20520" y="127"/>
                        <a:pt x="20242" y="78"/>
                      </a:cubicBezTo>
                      <a:cubicBezTo>
                        <a:pt x="19988" y="40"/>
                        <a:pt x="19741" y="20"/>
                        <a:pt x="19439" y="10"/>
                      </a:cubicBezTo>
                      <a:cubicBezTo>
                        <a:pt x="19138" y="0"/>
                        <a:pt x="18782" y="0"/>
                        <a:pt x="18311" y="0"/>
                      </a:cubicBezTo>
                      <a:lnTo>
                        <a:pt x="3302" y="0"/>
                      </a:lnTo>
                      <a:lnTo>
                        <a:pt x="3289" y="0"/>
                      </a:lnTo>
                      <a:close/>
                      <a:moveTo>
                        <a:pt x="7693" y="843"/>
                      </a:moveTo>
                      <a:lnTo>
                        <a:pt x="13909" y="843"/>
                      </a:lnTo>
                      <a:cubicBezTo>
                        <a:pt x="14212" y="843"/>
                        <a:pt x="14458" y="962"/>
                        <a:pt x="14458" y="1108"/>
                      </a:cubicBezTo>
                      <a:cubicBezTo>
                        <a:pt x="14458" y="1255"/>
                        <a:pt x="14212" y="1374"/>
                        <a:pt x="13909" y="1374"/>
                      </a:cubicBezTo>
                      <a:lnTo>
                        <a:pt x="7693" y="1374"/>
                      </a:lnTo>
                      <a:cubicBezTo>
                        <a:pt x="7390" y="1374"/>
                        <a:pt x="7144" y="1255"/>
                        <a:pt x="7144" y="1108"/>
                      </a:cubicBezTo>
                      <a:cubicBezTo>
                        <a:pt x="7144" y="962"/>
                        <a:pt x="7390" y="843"/>
                        <a:pt x="7693" y="843"/>
                      </a:cubicBezTo>
                      <a:close/>
                      <a:moveTo>
                        <a:pt x="1952" y="9959"/>
                      </a:moveTo>
                      <a:lnTo>
                        <a:pt x="0" y="12458"/>
                      </a:lnTo>
                      <a:lnTo>
                        <a:pt x="0" y="20003"/>
                      </a:lnTo>
                      <a:cubicBezTo>
                        <a:pt x="0" y="20234"/>
                        <a:pt x="0" y="20408"/>
                        <a:pt x="21" y="20555"/>
                      </a:cubicBezTo>
                      <a:cubicBezTo>
                        <a:pt x="41" y="20701"/>
                        <a:pt x="82" y="20820"/>
                        <a:pt x="162" y="20943"/>
                      </a:cubicBezTo>
                      <a:cubicBezTo>
                        <a:pt x="264" y="21078"/>
                        <a:pt x="423" y="21198"/>
                        <a:pt x="627" y="21297"/>
                      </a:cubicBezTo>
                      <a:cubicBezTo>
                        <a:pt x="831" y="21396"/>
                        <a:pt x="1079" y="21474"/>
                        <a:pt x="1358" y="21523"/>
                      </a:cubicBezTo>
                      <a:cubicBezTo>
                        <a:pt x="1612" y="21561"/>
                        <a:pt x="1859" y="21581"/>
                        <a:pt x="2160" y="21590"/>
                      </a:cubicBezTo>
                      <a:cubicBezTo>
                        <a:pt x="2462" y="21600"/>
                        <a:pt x="2817" y="21600"/>
                        <a:pt x="3289" y="21600"/>
                      </a:cubicBezTo>
                      <a:lnTo>
                        <a:pt x="18297" y="21600"/>
                      </a:lnTo>
                      <a:cubicBezTo>
                        <a:pt x="18776" y="21600"/>
                        <a:pt x="19135" y="21600"/>
                        <a:pt x="19438" y="21590"/>
                      </a:cubicBezTo>
                      <a:cubicBezTo>
                        <a:pt x="19741" y="21581"/>
                        <a:pt x="19988" y="21561"/>
                        <a:pt x="20242" y="21523"/>
                      </a:cubicBezTo>
                      <a:cubicBezTo>
                        <a:pt x="20454" y="21485"/>
                        <a:pt x="20649" y="21431"/>
                        <a:pt x="20819" y="21363"/>
                      </a:cubicBezTo>
                      <a:cubicBezTo>
                        <a:pt x="20990" y="21296"/>
                        <a:pt x="21137" y="21215"/>
                        <a:pt x="21255" y="21124"/>
                      </a:cubicBezTo>
                      <a:cubicBezTo>
                        <a:pt x="21029" y="21076"/>
                        <a:pt x="20812" y="21018"/>
                        <a:pt x="20606" y="20949"/>
                      </a:cubicBezTo>
                      <a:cubicBezTo>
                        <a:pt x="20400" y="20879"/>
                        <a:pt x="20207" y="20799"/>
                        <a:pt x="20030" y="20706"/>
                      </a:cubicBezTo>
                      <a:cubicBezTo>
                        <a:pt x="20004" y="20693"/>
                        <a:pt x="19986" y="20684"/>
                        <a:pt x="19975" y="20678"/>
                      </a:cubicBezTo>
                      <a:cubicBezTo>
                        <a:pt x="19963" y="20673"/>
                        <a:pt x="19959" y="20670"/>
                        <a:pt x="19959" y="20670"/>
                      </a:cubicBezTo>
                      <a:cubicBezTo>
                        <a:pt x="19959" y="20670"/>
                        <a:pt x="19954" y="20668"/>
                        <a:pt x="19943" y="20662"/>
                      </a:cubicBezTo>
                      <a:cubicBezTo>
                        <a:pt x="19933" y="20656"/>
                        <a:pt x="19916" y="20647"/>
                        <a:pt x="19892" y="20633"/>
                      </a:cubicBezTo>
                      <a:cubicBezTo>
                        <a:pt x="19240" y="20273"/>
                        <a:pt x="18943" y="19820"/>
                        <a:pt x="18991" y="19376"/>
                      </a:cubicBezTo>
                      <a:cubicBezTo>
                        <a:pt x="19040" y="18932"/>
                        <a:pt x="19433" y="18497"/>
                        <a:pt x="20160" y="18172"/>
                      </a:cubicBezTo>
                      <a:cubicBezTo>
                        <a:pt x="20187" y="18159"/>
                        <a:pt x="20205" y="18151"/>
                        <a:pt x="20216" y="18145"/>
                      </a:cubicBezTo>
                      <a:cubicBezTo>
                        <a:pt x="20228" y="18140"/>
                        <a:pt x="20233" y="18137"/>
                        <a:pt x="20233" y="18137"/>
                      </a:cubicBezTo>
                      <a:lnTo>
                        <a:pt x="20535" y="18006"/>
                      </a:lnTo>
                      <a:cubicBezTo>
                        <a:pt x="20446" y="17974"/>
                        <a:pt x="20358" y="17942"/>
                        <a:pt x="20274" y="17906"/>
                      </a:cubicBezTo>
                      <a:cubicBezTo>
                        <a:pt x="20189" y="17871"/>
                        <a:pt x="20107" y="17833"/>
                        <a:pt x="20030" y="17793"/>
                      </a:cubicBezTo>
                      <a:cubicBezTo>
                        <a:pt x="20004" y="17780"/>
                        <a:pt x="19986" y="17771"/>
                        <a:pt x="19975" y="17765"/>
                      </a:cubicBezTo>
                      <a:cubicBezTo>
                        <a:pt x="19963" y="17760"/>
                        <a:pt x="19959" y="17757"/>
                        <a:pt x="19959" y="17757"/>
                      </a:cubicBezTo>
                      <a:cubicBezTo>
                        <a:pt x="19959" y="17757"/>
                        <a:pt x="19954" y="17755"/>
                        <a:pt x="19943" y="17749"/>
                      </a:cubicBezTo>
                      <a:cubicBezTo>
                        <a:pt x="19933" y="17743"/>
                        <a:pt x="19916" y="17734"/>
                        <a:pt x="19892" y="17720"/>
                      </a:cubicBezTo>
                      <a:cubicBezTo>
                        <a:pt x="19841" y="17691"/>
                        <a:pt x="19793" y="17662"/>
                        <a:pt x="19746" y="17632"/>
                      </a:cubicBezTo>
                      <a:cubicBezTo>
                        <a:pt x="19700" y="17603"/>
                        <a:pt x="19656" y="17572"/>
                        <a:pt x="19614" y="17542"/>
                      </a:cubicBezTo>
                      <a:lnTo>
                        <a:pt x="1952" y="17542"/>
                      </a:lnTo>
                      <a:lnTo>
                        <a:pt x="1952" y="9959"/>
                      </a:lnTo>
                      <a:close/>
                      <a:moveTo>
                        <a:pt x="19648" y="14548"/>
                      </a:moveTo>
                      <a:lnTo>
                        <a:pt x="19648" y="15546"/>
                      </a:lnTo>
                      <a:cubicBezTo>
                        <a:pt x="19722" y="15495"/>
                        <a:pt x="19801" y="15445"/>
                        <a:pt x="19885" y="15397"/>
                      </a:cubicBezTo>
                      <a:cubicBezTo>
                        <a:pt x="19970" y="15349"/>
                        <a:pt x="20061" y="15303"/>
                        <a:pt x="20160" y="15259"/>
                      </a:cubicBezTo>
                      <a:cubicBezTo>
                        <a:pt x="20187" y="15246"/>
                        <a:pt x="20205" y="15238"/>
                        <a:pt x="20216" y="15233"/>
                      </a:cubicBezTo>
                      <a:cubicBezTo>
                        <a:pt x="20228" y="15227"/>
                        <a:pt x="20233" y="15225"/>
                        <a:pt x="20233" y="15225"/>
                      </a:cubicBezTo>
                      <a:lnTo>
                        <a:pt x="20674" y="15033"/>
                      </a:lnTo>
                      <a:cubicBezTo>
                        <a:pt x="20559" y="14996"/>
                        <a:pt x="20447" y="14957"/>
                        <a:pt x="20339" y="14914"/>
                      </a:cubicBezTo>
                      <a:cubicBezTo>
                        <a:pt x="20231" y="14870"/>
                        <a:pt x="20128" y="14824"/>
                        <a:pt x="20030" y="14772"/>
                      </a:cubicBezTo>
                      <a:cubicBezTo>
                        <a:pt x="20004" y="14759"/>
                        <a:pt x="19986" y="14751"/>
                        <a:pt x="19975" y="14745"/>
                      </a:cubicBezTo>
                      <a:cubicBezTo>
                        <a:pt x="19963" y="14739"/>
                        <a:pt x="19959" y="14737"/>
                        <a:pt x="19959" y="14737"/>
                      </a:cubicBezTo>
                      <a:cubicBezTo>
                        <a:pt x="19959" y="14737"/>
                        <a:pt x="19954" y="14735"/>
                        <a:pt x="19943" y="14729"/>
                      </a:cubicBezTo>
                      <a:cubicBezTo>
                        <a:pt x="19933" y="14723"/>
                        <a:pt x="19916" y="14713"/>
                        <a:pt x="19892" y="14699"/>
                      </a:cubicBezTo>
                      <a:cubicBezTo>
                        <a:pt x="19849" y="14675"/>
                        <a:pt x="19806" y="14650"/>
                        <a:pt x="19765" y="14625"/>
                      </a:cubicBezTo>
                      <a:cubicBezTo>
                        <a:pt x="19725" y="14600"/>
                        <a:pt x="19686" y="14574"/>
                        <a:pt x="19648" y="14548"/>
                      </a:cubicBezTo>
                      <a:close/>
                      <a:moveTo>
                        <a:pt x="10801" y="18625"/>
                      </a:moveTo>
                      <a:cubicBezTo>
                        <a:pt x="11365" y="18625"/>
                        <a:pt x="11927" y="18729"/>
                        <a:pt x="12357" y="18938"/>
                      </a:cubicBezTo>
                      <a:cubicBezTo>
                        <a:pt x="13218" y="19354"/>
                        <a:pt x="13218" y="20029"/>
                        <a:pt x="12357" y="20445"/>
                      </a:cubicBezTo>
                      <a:cubicBezTo>
                        <a:pt x="11497" y="20861"/>
                        <a:pt x="10103" y="20861"/>
                        <a:pt x="9242" y="20445"/>
                      </a:cubicBezTo>
                      <a:cubicBezTo>
                        <a:pt x="8382" y="20029"/>
                        <a:pt x="8382" y="19354"/>
                        <a:pt x="9242" y="18938"/>
                      </a:cubicBezTo>
                      <a:cubicBezTo>
                        <a:pt x="9673" y="18729"/>
                        <a:pt x="10237" y="18625"/>
                        <a:pt x="10801" y="186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defTabSz="821531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325" name="Form"/>
                <p:cNvSpPr/>
                <p:nvPr/>
              </p:nvSpPr>
              <p:spPr>
                <a:xfrm>
                  <a:off x="0" y="749226"/>
                  <a:ext cx="2100919" cy="2279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3" h="20738" extrusionOk="0">
                      <a:moveTo>
                        <a:pt x="19927" y="2"/>
                      </a:moveTo>
                      <a:cubicBezTo>
                        <a:pt x="19524" y="-17"/>
                        <a:pt x="19114" y="101"/>
                        <a:pt x="18790" y="361"/>
                      </a:cubicBezTo>
                      <a:lnTo>
                        <a:pt x="17329" y="1535"/>
                      </a:lnTo>
                      <a:lnTo>
                        <a:pt x="17329" y="5324"/>
                      </a:lnTo>
                      <a:lnTo>
                        <a:pt x="20901" y="2454"/>
                      </a:lnTo>
                      <a:cubicBezTo>
                        <a:pt x="21549" y="1934"/>
                        <a:pt x="21600" y="1043"/>
                        <a:pt x="21017" y="466"/>
                      </a:cubicBezTo>
                      <a:cubicBezTo>
                        <a:pt x="20725" y="177"/>
                        <a:pt x="20330" y="21"/>
                        <a:pt x="19927" y="2"/>
                      </a:cubicBezTo>
                      <a:close/>
                      <a:moveTo>
                        <a:pt x="3046" y="1518"/>
                      </a:moveTo>
                      <a:cubicBezTo>
                        <a:pt x="2432" y="1539"/>
                        <a:pt x="1861" y="1882"/>
                        <a:pt x="1630" y="2427"/>
                      </a:cubicBezTo>
                      <a:cubicBezTo>
                        <a:pt x="1096" y="3688"/>
                        <a:pt x="563" y="4948"/>
                        <a:pt x="30" y="6209"/>
                      </a:cubicBezTo>
                      <a:lnTo>
                        <a:pt x="0" y="13183"/>
                      </a:lnTo>
                      <a:cubicBezTo>
                        <a:pt x="0" y="13229"/>
                        <a:pt x="3" y="13274"/>
                        <a:pt x="8" y="13319"/>
                      </a:cubicBezTo>
                      <a:cubicBezTo>
                        <a:pt x="13" y="13363"/>
                        <a:pt x="22" y="13408"/>
                        <a:pt x="31" y="13451"/>
                      </a:cubicBezTo>
                      <a:cubicBezTo>
                        <a:pt x="40" y="15160"/>
                        <a:pt x="706" y="16873"/>
                        <a:pt x="2071" y="18256"/>
                      </a:cubicBezTo>
                      <a:cubicBezTo>
                        <a:pt x="5066" y="21290"/>
                        <a:pt x="10251" y="21583"/>
                        <a:pt x="13651" y="18910"/>
                      </a:cubicBezTo>
                      <a:lnTo>
                        <a:pt x="14238" y="18449"/>
                      </a:lnTo>
                      <a:cubicBezTo>
                        <a:pt x="14431" y="18297"/>
                        <a:pt x="14613" y="18138"/>
                        <a:pt x="14785" y="17973"/>
                      </a:cubicBezTo>
                      <a:cubicBezTo>
                        <a:pt x="14957" y="17808"/>
                        <a:pt x="15119" y="17638"/>
                        <a:pt x="15273" y="17463"/>
                      </a:cubicBezTo>
                      <a:cubicBezTo>
                        <a:pt x="15133" y="17471"/>
                        <a:pt x="14982" y="17475"/>
                        <a:pt x="14811" y="17477"/>
                      </a:cubicBezTo>
                      <a:cubicBezTo>
                        <a:pt x="14640" y="17480"/>
                        <a:pt x="14450" y="17480"/>
                        <a:pt x="14231" y="17480"/>
                      </a:cubicBezTo>
                      <a:lnTo>
                        <a:pt x="6272" y="17480"/>
                      </a:lnTo>
                      <a:cubicBezTo>
                        <a:pt x="5826" y="17480"/>
                        <a:pt x="5490" y="17480"/>
                        <a:pt x="5205" y="17463"/>
                      </a:cubicBezTo>
                      <a:cubicBezTo>
                        <a:pt x="4920" y="17446"/>
                        <a:pt x="4687" y="17412"/>
                        <a:pt x="4446" y="17344"/>
                      </a:cubicBezTo>
                      <a:cubicBezTo>
                        <a:pt x="4183" y="17259"/>
                        <a:pt x="3947" y="17123"/>
                        <a:pt x="3754" y="16951"/>
                      </a:cubicBezTo>
                      <a:cubicBezTo>
                        <a:pt x="3560" y="16778"/>
                        <a:pt x="3409" y="16568"/>
                        <a:pt x="3313" y="16333"/>
                      </a:cubicBezTo>
                      <a:cubicBezTo>
                        <a:pt x="3237" y="16118"/>
                        <a:pt x="3199" y="15910"/>
                        <a:pt x="3179" y="15654"/>
                      </a:cubicBezTo>
                      <a:cubicBezTo>
                        <a:pt x="3160" y="15399"/>
                        <a:pt x="3160" y="15096"/>
                        <a:pt x="3160" y="14692"/>
                      </a:cubicBezTo>
                      <a:lnTo>
                        <a:pt x="3155" y="6793"/>
                      </a:lnTo>
                      <a:lnTo>
                        <a:pt x="4582" y="3422"/>
                      </a:lnTo>
                      <a:cubicBezTo>
                        <a:pt x="4890" y="2694"/>
                        <a:pt x="4479" y="1883"/>
                        <a:pt x="3664" y="1608"/>
                      </a:cubicBezTo>
                      <a:cubicBezTo>
                        <a:pt x="3460" y="1539"/>
                        <a:pt x="3251" y="1511"/>
                        <a:pt x="3046" y="1518"/>
                      </a:cubicBezTo>
                      <a:close/>
                      <a:moveTo>
                        <a:pt x="19927" y="4625"/>
                      </a:moveTo>
                      <a:cubicBezTo>
                        <a:pt x="19524" y="4606"/>
                        <a:pt x="19114" y="4724"/>
                        <a:pt x="18790" y="4984"/>
                      </a:cubicBezTo>
                      <a:lnTo>
                        <a:pt x="16363" y="6933"/>
                      </a:lnTo>
                      <a:cubicBezTo>
                        <a:pt x="15715" y="7454"/>
                        <a:pt x="15663" y="8344"/>
                        <a:pt x="16246" y="8922"/>
                      </a:cubicBezTo>
                      <a:cubicBezTo>
                        <a:pt x="16829" y="9500"/>
                        <a:pt x="17827" y="9547"/>
                        <a:pt x="18474" y="9026"/>
                      </a:cubicBezTo>
                      <a:lnTo>
                        <a:pt x="20901" y="7077"/>
                      </a:lnTo>
                      <a:cubicBezTo>
                        <a:pt x="21549" y="6557"/>
                        <a:pt x="21600" y="5666"/>
                        <a:pt x="21017" y="5088"/>
                      </a:cubicBezTo>
                      <a:cubicBezTo>
                        <a:pt x="20725" y="4799"/>
                        <a:pt x="20330" y="4643"/>
                        <a:pt x="19927" y="4625"/>
                      </a:cubicBezTo>
                      <a:close/>
                      <a:moveTo>
                        <a:pt x="20552" y="8093"/>
                      </a:moveTo>
                      <a:lnTo>
                        <a:pt x="18840" y="9468"/>
                      </a:lnTo>
                      <a:cubicBezTo>
                        <a:pt x="18840" y="9468"/>
                        <a:pt x="18837" y="9470"/>
                        <a:pt x="18830" y="9476"/>
                      </a:cubicBezTo>
                      <a:cubicBezTo>
                        <a:pt x="18823" y="9481"/>
                        <a:pt x="18811" y="9490"/>
                        <a:pt x="18794" y="9502"/>
                      </a:cubicBezTo>
                      <a:cubicBezTo>
                        <a:pt x="18510" y="9725"/>
                        <a:pt x="18178" y="9869"/>
                        <a:pt x="17833" y="9936"/>
                      </a:cubicBezTo>
                      <a:cubicBezTo>
                        <a:pt x="17487" y="10003"/>
                        <a:pt x="17128" y="9994"/>
                        <a:pt x="16787" y="9911"/>
                      </a:cubicBezTo>
                      <a:lnTo>
                        <a:pt x="16363" y="10252"/>
                      </a:lnTo>
                      <a:cubicBezTo>
                        <a:pt x="15715" y="10773"/>
                        <a:pt x="15663" y="11662"/>
                        <a:pt x="16246" y="12240"/>
                      </a:cubicBezTo>
                      <a:cubicBezTo>
                        <a:pt x="16829" y="12817"/>
                        <a:pt x="17827" y="12864"/>
                        <a:pt x="18474" y="12344"/>
                      </a:cubicBezTo>
                      <a:lnTo>
                        <a:pt x="20901" y="10394"/>
                      </a:lnTo>
                      <a:cubicBezTo>
                        <a:pt x="21549" y="9874"/>
                        <a:pt x="21600" y="8984"/>
                        <a:pt x="21017" y="8406"/>
                      </a:cubicBezTo>
                      <a:cubicBezTo>
                        <a:pt x="20881" y="8272"/>
                        <a:pt x="20723" y="8169"/>
                        <a:pt x="20552" y="8093"/>
                      </a:cubicBezTo>
                      <a:close/>
                      <a:moveTo>
                        <a:pt x="20712" y="11378"/>
                      </a:moveTo>
                      <a:lnTo>
                        <a:pt x="18857" y="12868"/>
                      </a:lnTo>
                      <a:cubicBezTo>
                        <a:pt x="18857" y="12868"/>
                        <a:pt x="18853" y="12871"/>
                        <a:pt x="18846" y="12877"/>
                      </a:cubicBezTo>
                      <a:cubicBezTo>
                        <a:pt x="18839" y="12882"/>
                        <a:pt x="18827" y="12891"/>
                        <a:pt x="18810" y="12904"/>
                      </a:cubicBezTo>
                      <a:cubicBezTo>
                        <a:pt x="18498" y="13148"/>
                        <a:pt x="18130" y="13296"/>
                        <a:pt x="17749" y="13353"/>
                      </a:cubicBezTo>
                      <a:cubicBezTo>
                        <a:pt x="17368" y="13410"/>
                        <a:pt x="16974" y="13375"/>
                        <a:pt x="16610" y="13252"/>
                      </a:cubicBezTo>
                      <a:lnTo>
                        <a:pt x="16363" y="13451"/>
                      </a:lnTo>
                      <a:cubicBezTo>
                        <a:pt x="15715" y="13971"/>
                        <a:pt x="15663" y="14862"/>
                        <a:pt x="16246" y="15440"/>
                      </a:cubicBezTo>
                      <a:cubicBezTo>
                        <a:pt x="16829" y="16017"/>
                        <a:pt x="17827" y="16064"/>
                        <a:pt x="18474" y="15544"/>
                      </a:cubicBezTo>
                      <a:lnTo>
                        <a:pt x="20901" y="13594"/>
                      </a:lnTo>
                      <a:cubicBezTo>
                        <a:pt x="21549" y="13074"/>
                        <a:pt x="21600" y="12184"/>
                        <a:pt x="21017" y="11606"/>
                      </a:cubicBezTo>
                      <a:cubicBezTo>
                        <a:pt x="20925" y="11515"/>
                        <a:pt x="20821" y="11442"/>
                        <a:pt x="20712" y="11378"/>
                      </a:cubicBezTo>
                      <a:close/>
                    </a:path>
                  </a:pathLst>
                </a:custGeom>
                <a:solidFill>
                  <a:srgbClr val="F8990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defTabSz="821531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pic>
            <p:nvPicPr>
              <p:cNvPr id="327" name="Unitymedia_Motif.jpg" descr="Unitymedia_Motif.jp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1596" t="715" r="10677"/>
              <a:stretch>
                <a:fillRect/>
              </a:stretch>
            </p:blipFill>
            <p:spPr>
              <a:xfrm>
                <a:off x="558736" y="634181"/>
                <a:ext cx="879310" cy="11237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28" name="Linie"/>
              <p:cNvSpPr/>
              <p:nvPr/>
            </p:nvSpPr>
            <p:spPr>
              <a:xfrm rot="10800000" flipH="1">
                <a:off x="1299314" y="373542"/>
                <a:ext cx="142297" cy="141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29" name="Linie"/>
              <p:cNvSpPr/>
              <p:nvPr/>
            </p:nvSpPr>
            <p:spPr>
              <a:xfrm rot="10800000">
                <a:off x="554194" y="373542"/>
                <a:ext cx="142296" cy="141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30" name="Linie"/>
              <p:cNvSpPr/>
              <p:nvPr/>
            </p:nvSpPr>
            <p:spPr>
              <a:xfrm>
                <a:off x="1299314" y="1917122"/>
                <a:ext cx="142297" cy="141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31" name="Linie"/>
              <p:cNvSpPr/>
              <p:nvPr/>
            </p:nvSpPr>
            <p:spPr>
              <a:xfrm flipH="1">
                <a:off x="554194" y="1917122"/>
                <a:ext cx="142296" cy="141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36" name="Grafik 35">
            <a:extLst>
              <a:ext uri="{FF2B5EF4-FFF2-40B4-BE49-F238E27FC236}">
                <a16:creationId xmlns:a16="http://schemas.microsoft.com/office/drawing/2014/main" id="{6FBE0E1C-BFB5-4096-BF3B-2F69E15B66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174"/>
          <p:cNvSpPr txBox="1"/>
          <p:nvPr/>
        </p:nvSpPr>
        <p:spPr>
          <a:xfrm>
            <a:off x="931830" y="884074"/>
            <a:ext cx="22520340" cy="80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Was ist Augmented Reality?</a:t>
            </a:r>
          </a:p>
        </p:txBody>
      </p:sp>
      <p:grpSp>
        <p:nvGrpSpPr>
          <p:cNvPr id="347" name="Gruppieren"/>
          <p:cNvGrpSpPr/>
          <p:nvPr/>
        </p:nvGrpSpPr>
        <p:grpSpPr>
          <a:xfrm>
            <a:off x="5872123" y="3654481"/>
            <a:ext cx="4166566" cy="3648324"/>
            <a:chOff x="0" y="0"/>
            <a:chExt cx="4166565" cy="3648322"/>
          </a:xfrm>
        </p:grpSpPr>
        <p:grpSp>
          <p:nvGrpSpPr>
            <p:cNvPr id="343" name="Gruppieren"/>
            <p:cNvGrpSpPr/>
            <p:nvPr/>
          </p:nvGrpSpPr>
          <p:grpSpPr>
            <a:xfrm>
              <a:off x="2670417" y="1041679"/>
              <a:ext cx="1264943" cy="2606644"/>
              <a:chOff x="0" y="0"/>
              <a:chExt cx="1264941" cy="2606643"/>
            </a:xfrm>
          </p:grpSpPr>
          <p:sp>
            <p:nvSpPr>
              <p:cNvPr id="337" name="Form"/>
              <p:cNvSpPr/>
              <p:nvPr/>
            </p:nvSpPr>
            <p:spPr>
              <a:xfrm>
                <a:off x="-1" y="0"/>
                <a:ext cx="1264943" cy="2606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31" y="0"/>
                    </a:moveTo>
                    <a:cubicBezTo>
                      <a:pt x="2587" y="0"/>
                      <a:pt x="2058" y="1"/>
                      <a:pt x="1500" y="86"/>
                    </a:cubicBezTo>
                    <a:cubicBezTo>
                      <a:pt x="886" y="195"/>
                      <a:pt x="402" y="430"/>
                      <a:pt x="178" y="728"/>
                    </a:cubicBezTo>
                    <a:cubicBezTo>
                      <a:pt x="0" y="1001"/>
                      <a:pt x="0" y="1257"/>
                      <a:pt x="0" y="1762"/>
                    </a:cubicBezTo>
                    <a:lnTo>
                      <a:pt x="0" y="19830"/>
                    </a:lnTo>
                    <a:cubicBezTo>
                      <a:pt x="0" y="20343"/>
                      <a:pt x="0" y="20599"/>
                      <a:pt x="178" y="20872"/>
                    </a:cubicBezTo>
                    <a:cubicBezTo>
                      <a:pt x="402" y="21170"/>
                      <a:pt x="886" y="21405"/>
                      <a:pt x="1500" y="21514"/>
                    </a:cubicBezTo>
                    <a:cubicBezTo>
                      <a:pt x="2062" y="21600"/>
                      <a:pt x="2590" y="21600"/>
                      <a:pt x="3631" y="21600"/>
                    </a:cubicBezTo>
                    <a:lnTo>
                      <a:pt x="17953" y="21600"/>
                    </a:lnTo>
                    <a:cubicBezTo>
                      <a:pt x="19010" y="21600"/>
                      <a:pt x="19538" y="21600"/>
                      <a:pt x="20100" y="21514"/>
                    </a:cubicBezTo>
                    <a:cubicBezTo>
                      <a:pt x="20714" y="21405"/>
                      <a:pt x="21198" y="21170"/>
                      <a:pt x="21422" y="20872"/>
                    </a:cubicBezTo>
                    <a:cubicBezTo>
                      <a:pt x="21600" y="20599"/>
                      <a:pt x="21600" y="20343"/>
                      <a:pt x="21600" y="19838"/>
                    </a:cubicBezTo>
                    <a:lnTo>
                      <a:pt x="21600" y="1770"/>
                    </a:lnTo>
                    <a:cubicBezTo>
                      <a:pt x="21600" y="1257"/>
                      <a:pt x="21600" y="1001"/>
                      <a:pt x="21422" y="728"/>
                    </a:cubicBezTo>
                    <a:cubicBezTo>
                      <a:pt x="21198" y="430"/>
                      <a:pt x="20714" y="195"/>
                      <a:pt x="20100" y="86"/>
                    </a:cubicBezTo>
                    <a:cubicBezTo>
                      <a:pt x="19538" y="0"/>
                      <a:pt x="19010" y="0"/>
                      <a:pt x="17969" y="0"/>
                    </a:cubicBezTo>
                    <a:lnTo>
                      <a:pt x="3647" y="0"/>
                    </a:lnTo>
                    <a:lnTo>
                      <a:pt x="3631" y="0"/>
                    </a:lnTo>
                    <a:close/>
                    <a:moveTo>
                      <a:pt x="7696" y="802"/>
                    </a:moveTo>
                    <a:lnTo>
                      <a:pt x="13907" y="802"/>
                    </a:lnTo>
                    <a:cubicBezTo>
                      <a:pt x="14209" y="802"/>
                      <a:pt x="14455" y="921"/>
                      <a:pt x="14455" y="1068"/>
                    </a:cubicBezTo>
                    <a:cubicBezTo>
                      <a:pt x="14455" y="1215"/>
                      <a:pt x="14209" y="1334"/>
                      <a:pt x="13907" y="1334"/>
                    </a:cubicBezTo>
                    <a:lnTo>
                      <a:pt x="7696" y="1334"/>
                    </a:lnTo>
                    <a:cubicBezTo>
                      <a:pt x="7393" y="1334"/>
                      <a:pt x="7147" y="1215"/>
                      <a:pt x="7147" y="1068"/>
                    </a:cubicBezTo>
                    <a:cubicBezTo>
                      <a:pt x="7147" y="921"/>
                      <a:pt x="7393" y="802"/>
                      <a:pt x="7696" y="802"/>
                    </a:cubicBezTo>
                    <a:close/>
                    <a:moveTo>
                      <a:pt x="1959" y="2421"/>
                    </a:moveTo>
                    <a:lnTo>
                      <a:pt x="19641" y="2421"/>
                    </a:lnTo>
                    <a:lnTo>
                      <a:pt x="19641" y="17546"/>
                    </a:lnTo>
                    <a:lnTo>
                      <a:pt x="1959" y="17546"/>
                    </a:lnTo>
                    <a:lnTo>
                      <a:pt x="1959" y="2421"/>
                    </a:lnTo>
                    <a:close/>
                    <a:moveTo>
                      <a:pt x="10801" y="18632"/>
                    </a:moveTo>
                    <a:cubicBezTo>
                      <a:pt x="11365" y="18632"/>
                      <a:pt x="11926" y="18737"/>
                      <a:pt x="12356" y="18946"/>
                    </a:cubicBezTo>
                    <a:cubicBezTo>
                      <a:pt x="13216" y="19363"/>
                      <a:pt x="13216" y="20040"/>
                      <a:pt x="12356" y="20458"/>
                    </a:cubicBezTo>
                    <a:cubicBezTo>
                      <a:pt x="11496" y="20875"/>
                      <a:pt x="10104" y="20875"/>
                      <a:pt x="9244" y="20458"/>
                    </a:cubicBezTo>
                    <a:cubicBezTo>
                      <a:pt x="8384" y="20040"/>
                      <a:pt x="8384" y="19363"/>
                      <a:pt x="9244" y="18946"/>
                    </a:cubicBezTo>
                    <a:cubicBezTo>
                      <a:pt x="9674" y="18737"/>
                      <a:pt x="10238" y="18632"/>
                      <a:pt x="10801" y="18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338" name="Admented_Logo.png" descr="Admented_Logo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5267" t="3074" r="3103" b="3403"/>
              <a:stretch>
                <a:fillRect/>
              </a:stretch>
            </p:blipFill>
            <p:spPr>
              <a:xfrm>
                <a:off x="345125" y="1164726"/>
                <a:ext cx="574676" cy="574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597" extrusionOk="0">
                    <a:moveTo>
                      <a:pt x="7367" y="0"/>
                    </a:moveTo>
                    <a:cubicBezTo>
                      <a:pt x="5247" y="0"/>
                      <a:pt x="4175" y="-1"/>
                      <a:pt x="3042" y="358"/>
                    </a:cubicBezTo>
                    <a:cubicBezTo>
                      <a:pt x="1796" y="812"/>
                      <a:pt x="812" y="1796"/>
                      <a:pt x="358" y="3043"/>
                    </a:cubicBezTo>
                    <a:cubicBezTo>
                      <a:pt x="-3" y="4182"/>
                      <a:pt x="0" y="5256"/>
                      <a:pt x="0" y="7368"/>
                    </a:cubicBezTo>
                    <a:lnTo>
                      <a:pt x="0" y="14184"/>
                    </a:lnTo>
                    <a:cubicBezTo>
                      <a:pt x="0" y="16329"/>
                      <a:pt x="-3" y="17415"/>
                      <a:pt x="358" y="18554"/>
                    </a:cubicBezTo>
                    <a:cubicBezTo>
                      <a:pt x="812" y="19801"/>
                      <a:pt x="1796" y="20770"/>
                      <a:pt x="3042" y="21224"/>
                    </a:cubicBezTo>
                    <a:cubicBezTo>
                      <a:pt x="4181" y="21585"/>
                      <a:pt x="5255" y="21597"/>
                      <a:pt x="7367" y="21597"/>
                    </a:cubicBezTo>
                    <a:lnTo>
                      <a:pt x="14197" y="21597"/>
                    </a:lnTo>
                    <a:cubicBezTo>
                      <a:pt x="16342" y="21597"/>
                      <a:pt x="17413" y="21585"/>
                      <a:pt x="18552" y="21224"/>
                    </a:cubicBezTo>
                    <a:cubicBezTo>
                      <a:pt x="19798" y="20770"/>
                      <a:pt x="20782" y="19801"/>
                      <a:pt x="21236" y="18554"/>
                    </a:cubicBezTo>
                    <a:cubicBezTo>
                      <a:pt x="21597" y="17415"/>
                      <a:pt x="21594" y="16341"/>
                      <a:pt x="21594" y="14229"/>
                    </a:cubicBezTo>
                    <a:lnTo>
                      <a:pt x="21594" y="7398"/>
                    </a:lnTo>
                    <a:cubicBezTo>
                      <a:pt x="21594" y="5253"/>
                      <a:pt x="21597" y="4182"/>
                      <a:pt x="21236" y="3043"/>
                    </a:cubicBezTo>
                    <a:cubicBezTo>
                      <a:pt x="20782" y="1796"/>
                      <a:pt x="19798" y="812"/>
                      <a:pt x="18552" y="358"/>
                    </a:cubicBezTo>
                    <a:cubicBezTo>
                      <a:pt x="17413" y="-3"/>
                      <a:pt x="16339" y="0"/>
                      <a:pt x="14227" y="0"/>
                    </a:cubicBezTo>
                    <a:lnTo>
                      <a:pt x="7397" y="0"/>
                    </a:lnTo>
                    <a:lnTo>
                      <a:pt x="7367" y="0"/>
                    </a:lnTo>
                    <a:close/>
                  </a:path>
                </a:pathLst>
              </a:custGeom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</p:pic>
          <p:grpSp>
            <p:nvGrpSpPr>
              <p:cNvPr id="341" name="Gruppieren"/>
              <p:cNvGrpSpPr/>
              <p:nvPr/>
            </p:nvGrpSpPr>
            <p:grpSpPr>
              <a:xfrm>
                <a:off x="342905" y="1841638"/>
                <a:ext cx="579131" cy="125120"/>
                <a:chOff x="0" y="0"/>
                <a:chExt cx="579129" cy="125118"/>
              </a:xfrm>
            </p:grpSpPr>
            <p:sp>
              <p:nvSpPr>
                <p:cNvPr id="339" name="Abgerundetes Rechteck"/>
                <p:cNvSpPr/>
                <p:nvPr/>
              </p:nvSpPr>
              <p:spPr>
                <a:xfrm>
                  <a:off x="0" y="0"/>
                  <a:ext cx="579130" cy="12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099" tIns="38099" rIns="38099" bIns="3809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0" name="Form"/>
                <p:cNvSpPr/>
                <p:nvPr/>
              </p:nvSpPr>
              <p:spPr>
                <a:xfrm>
                  <a:off x="0" y="62"/>
                  <a:ext cx="397166" cy="124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99" y="0"/>
                      </a:moveTo>
                      <a:cubicBezTo>
                        <a:pt x="1522" y="0"/>
                        <a:pt x="0" y="4835"/>
                        <a:pt x="0" y="10800"/>
                      </a:cubicBezTo>
                      <a:cubicBezTo>
                        <a:pt x="0" y="16765"/>
                        <a:pt x="1522" y="21600"/>
                        <a:pt x="3399" y="21600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33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099" tIns="38099" rIns="38099" bIns="3809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42" name="Pfeil"/>
              <p:cNvSpPr/>
              <p:nvPr/>
            </p:nvSpPr>
            <p:spPr>
              <a:xfrm rot="5400000">
                <a:off x="278005" y="448755"/>
                <a:ext cx="708932" cy="460596"/>
              </a:xfrm>
              <a:prstGeom prst="rightArrow">
                <a:avLst>
                  <a:gd name="adj1" fmla="val 45932"/>
                  <a:gd name="adj2" fmla="val 60104"/>
                </a:avLst>
              </a:prstGeom>
              <a:solidFill>
                <a:srgbClr val="3DA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344" name="AppStore_GooglePlay.png" descr="AppStore_GooglePlay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685" t="10435" r="52840" b="10343"/>
            <a:stretch>
              <a:fillRect/>
            </a:stretch>
          </p:blipFill>
          <p:spPr>
            <a:xfrm>
              <a:off x="72389" y="1042606"/>
              <a:ext cx="2482058" cy="71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7" extrusionOk="0">
                  <a:moveTo>
                    <a:pt x="1074" y="0"/>
                  </a:moveTo>
                  <a:cubicBezTo>
                    <a:pt x="767" y="0"/>
                    <a:pt x="610" y="-1"/>
                    <a:pt x="445" y="181"/>
                  </a:cubicBezTo>
                  <a:cubicBezTo>
                    <a:pt x="263" y="412"/>
                    <a:pt x="118" y="920"/>
                    <a:pt x="52" y="1556"/>
                  </a:cubicBezTo>
                  <a:cubicBezTo>
                    <a:pt x="-1" y="2136"/>
                    <a:pt x="0" y="2674"/>
                    <a:pt x="0" y="3750"/>
                  </a:cubicBezTo>
                  <a:lnTo>
                    <a:pt x="0" y="17823"/>
                  </a:lnTo>
                  <a:cubicBezTo>
                    <a:pt x="0" y="18916"/>
                    <a:pt x="-1" y="19461"/>
                    <a:pt x="52" y="20041"/>
                  </a:cubicBezTo>
                  <a:cubicBezTo>
                    <a:pt x="118" y="20677"/>
                    <a:pt x="263" y="21173"/>
                    <a:pt x="445" y="21404"/>
                  </a:cubicBezTo>
                  <a:cubicBezTo>
                    <a:pt x="612" y="21588"/>
                    <a:pt x="766" y="21597"/>
                    <a:pt x="1074" y="21597"/>
                  </a:cubicBezTo>
                  <a:lnTo>
                    <a:pt x="20517" y="21597"/>
                  </a:lnTo>
                  <a:cubicBezTo>
                    <a:pt x="20830" y="21597"/>
                    <a:pt x="20986" y="21588"/>
                    <a:pt x="21153" y="21404"/>
                  </a:cubicBezTo>
                  <a:cubicBezTo>
                    <a:pt x="21335" y="21173"/>
                    <a:pt x="21480" y="20677"/>
                    <a:pt x="21546" y="20041"/>
                  </a:cubicBezTo>
                  <a:cubicBezTo>
                    <a:pt x="21599" y="19461"/>
                    <a:pt x="21598" y="18911"/>
                    <a:pt x="21598" y="17835"/>
                  </a:cubicBezTo>
                  <a:lnTo>
                    <a:pt x="21598" y="3774"/>
                  </a:lnTo>
                  <a:cubicBezTo>
                    <a:pt x="21598" y="2681"/>
                    <a:pt x="21599" y="2136"/>
                    <a:pt x="21546" y="1556"/>
                  </a:cubicBezTo>
                  <a:cubicBezTo>
                    <a:pt x="21480" y="920"/>
                    <a:pt x="21335" y="412"/>
                    <a:pt x="21153" y="181"/>
                  </a:cubicBezTo>
                  <a:cubicBezTo>
                    <a:pt x="20986" y="-3"/>
                    <a:pt x="20832" y="0"/>
                    <a:pt x="20524" y="0"/>
                  </a:cubicBezTo>
                  <a:lnTo>
                    <a:pt x="1081" y="0"/>
                  </a:lnTo>
                  <a:lnTo>
                    <a:pt x="107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45" name="AppStore_GooglePlay.png" descr="AppStore_GooglePlay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2826" t="10435" r="1699" b="10343"/>
            <a:stretch>
              <a:fillRect/>
            </a:stretch>
          </p:blipFill>
          <p:spPr>
            <a:xfrm>
              <a:off x="72389" y="1852174"/>
              <a:ext cx="2482057" cy="71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7" extrusionOk="0">
                  <a:moveTo>
                    <a:pt x="1074" y="0"/>
                  </a:moveTo>
                  <a:cubicBezTo>
                    <a:pt x="767" y="0"/>
                    <a:pt x="610" y="-1"/>
                    <a:pt x="445" y="181"/>
                  </a:cubicBezTo>
                  <a:cubicBezTo>
                    <a:pt x="263" y="412"/>
                    <a:pt x="118" y="920"/>
                    <a:pt x="52" y="1556"/>
                  </a:cubicBezTo>
                  <a:cubicBezTo>
                    <a:pt x="-1" y="2136"/>
                    <a:pt x="0" y="2674"/>
                    <a:pt x="0" y="3750"/>
                  </a:cubicBezTo>
                  <a:lnTo>
                    <a:pt x="0" y="17823"/>
                  </a:lnTo>
                  <a:cubicBezTo>
                    <a:pt x="0" y="18916"/>
                    <a:pt x="-1" y="19461"/>
                    <a:pt x="52" y="20041"/>
                  </a:cubicBezTo>
                  <a:cubicBezTo>
                    <a:pt x="118" y="20677"/>
                    <a:pt x="263" y="21173"/>
                    <a:pt x="445" y="21404"/>
                  </a:cubicBezTo>
                  <a:cubicBezTo>
                    <a:pt x="612" y="21588"/>
                    <a:pt x="766" y="21597"/>
                    <a:pt x="1074" y="21597"/>
                  </a:cubicBezTo>
                  <a:lnTo>
                    <a:pt x="20517" y="21597"/>
                  </a:lnTo>
                  <a:cubicBezTo>
                    <a:pt x="20830" y="21597"/>
                    <a:pt x="20986" y="21588"/>
                    <a:pt x="21153" y="21404"/>
                  </a:cubicBezTo>
                  <a:cubicBezTo>
                    <a:pt x="21335" y="21173"/>
                    <a:pt x="21480" y="20677"/>
                    <a:pt x="21546" y="20041"/>
                  </a:cubicBezTo>
                  <a:cubicBezTo>
                    <a:pt x="21599" y="19461"/>
                    <a:pt x="21598" y="18911"/>
                    <a:pt x="21598" y="17835"/>
                  </a:cubicBezTo>
                  <a:lnTo>
                    <a:pt x="21598" y="3774"/>
                  </a:lnTo>
                  <a:cubicBezTo>
                    <a:pt x="21598" y="2681"/>
                    <a:pt x="21599" y="2136"/>
                    <a:pt x="21546" y="1556"/>
                  </a:cubicBezTo>
                  <a:cubicBezTo>
                    <a:pt x="21480" y="920"/>
                    <a:pt x="21335" y="412"/>
                    <a:pt x="21153" y="181"/>
                  </a:cubicBezTo>
                  <a:cubicBezTo>
                    <a:pt x="20986" y="-3"/>
                    <a:pt x="20832" y="0"/>
                    <a:pt x="20524" y="0"/>
                  </a:cubicBezTo>
                  <a:lnTo>
                    <a:pt x="1081" y="0"/>
                  </a:lnTo>
                  <a:lnTo>
                    <a:pt x="107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46" name="Admented_Typo.png" descr="Admented_Typo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87955">
              <a:off x="1524" y="7290"/>
              <a:ext cx="4163518" cy="877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1" name="Gruppieren"/>
          <p:cNvGrpSpPr/>
          <p:nvPr/>
        </p:nvGrpSpPr>
        <p:grpSpPr>
          <a:xfrm>
            <a:off x="1203111" y="3972244"/>
            <a:ext cx="2567715" cy="3283921"/>
            <a:chOff x="0" y="0"/>
            <a:chExt cx="2567714" cy="3283920"/>
          </a:xfrm>
        </p:grpSpPr>
        <p:pic>
          <p:nvPicPr>
            <p:cNvPr id="348" name="Unitymedia_Motif.jpg" descr="Unitymedia_Motif.jp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596" t="715" r="10677"/>
            <a:stretch>
              <a:fillRect/>
            </a:stretch>
          </p:blipFill>
          <p:spPr>
            <a:xfrm>
              <a:off x="6990" y="29556"/>
              <a:ext cx="2490170" cy="31825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9" name="Rechteck"/>
            <p:cNvSpPr/>
            <p:nvPr/>
          </p:nvSpPr>
          <p:spPr>
            <a:xfrm>
              <a:off x="0" y="0"/>
              <a:ext cx="2512705" cy="3220577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350" name="Linie"/>
            <p:cNvSpPr/>
            <p:nvPr/>
          </p:nvSpPr>
          <p:spPr>
            <a:xfrm>
              <a:off x="55009" y="63343"/>
              <a:ext cx="2512706" cy="322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52" name="Shape 187"/>
          <p:cNvSpPr txBox="1"/>
          <p:nvPr/>
        </p:nvSpPr>
        <p:spPr>
          <a:xfrm>
            <a:off x="605550" y="8227829"/>
            <a:ext cx="3762837" cy="969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Bild auf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mobilem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Gerät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scannen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Shape 188"/>
          <p:cNvSpPr txBox="1"/>
          <p:nvPr/>
        </p:nvSpPr>
        <p:spPr>
          <a:xfrm>
            <a:off x="5578418" y="8227829"/>
            <a:ext cx="4753975" cy="969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App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kostenlos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laden via</a:t>
            </a:r>
          </a:p>
          <a:p>
            <a:pPr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App Store / Google Play</a:t>
            </a:r>
          </a:p>
        </p:txBody>
      </p:sp>
      <p:sp>
        <p:nvSpPr>
          <p:cNvPr id="354" name="Shape 189"/>
          <p:cNvSpPr txBox="1"/>
          <p:nvPr/>
        </p:nvSpPr>
        <p:spPr>
          <a:xfrm>
            <a:off x="11536419" y="8227829"/>
            <a:ext cx="5620897" cy="969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>
            <a:lvl1pPr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Bereicherung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intuitive und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interaktive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Textfeld 1"/>
          <p:cNvSpPr txBox="1"/>
          <p:nvPr/>
        </p:nvSpPr>
        <p:spPr>
          <a:xfrm>
            <a:off x="17710509" y="8227829"/>
            <a:ext cx="6212975" cy="969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spAutoFit/>
          </a:bodyPr>
          <a:lstStyle/>
          <a:p>
            <a:pPr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3D / 360°, Videos, Websites,</a:t>
            </a:r>
          </a:p>
          <a:p>
            <a:pPr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soziale Netzwerke etc.</a:t>
            </a:r>
          </a:p>
        </p:txBody>
      </p:sp>
      <p:grpSp>
        <p:nvGrpSpPr>
          <p:cNvPr id="379" name="Gruppieren"/>
          <p:cNvGrpSpPr/>
          <p:nvPr/>
        </p:nvGrpSpPr>
        <p:grpSpPr>
          <a:xfrm>
            <a:off x="18655030" y="3934619"/>
            <a:ext cx="4323935" cy="3356003"/>
            <a:chOff x="0" y="0"/>
            <a:chExt cx="4323934" cy="3356001"/>
          </a:xfrm>
        </p:grpSpPr>
        <p:sp>
          <p:nvSpPr>
            <p:cNvPr id="356" name="Rechteck"/>
            <p:cNvSpPr/>
            <p:nvPr/>
          </p:nvSpPr>
          <p:spPr>
            <a:xfrm>
              <a:off x="96025" y="1016703"/>
              <a:ext cx="1072889" cy="187847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357" name="Form"/>
            <p:cNvSpPr/>
            <p:nvPr/>
          </p:nvSpPr>
          <p:spPr>
            <a:xfrm>
              <a:off x="-1" y="749358"/>
              <a:ext cx="1264943" cy="2606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31" y="0"/>
                  </a:moveTo>
                  <a:cubicBezTo>
                    <a:pt x="2587" y="0"/>
                    <a:pt x="2058" y="1"/>
                    <a:pt x="1500" y="86"/>
                  </a:cubicBezTo>
                  <a:cubicBezTo>
                    <a:pt x="886" y="195"/>
                    <a:pt x="402" y="430"/>
                    <a:pt x="178" y="728"/>
                  </a:cubicBezTo>
                  <a:cubicBezTo>
                    <a:pt x="0" y="1001"/>
                    <a:pt x="0" y="1257"/>
                    <a:pt x="0" y="1762"/>
                  </a:cubicBezTo>
                  <a:lnTo>
                    <a:pt x="0" y="19830"/>
                  </a:lnTo>
                  <a:cubicBezTo>
                    <a:pt x="0" y="20343"/>
                    <a:pt x="0" y="20599"/>
                    <a:pt x="178" y="20872"/>
                  </a:cubicBezTo>
                  <a:cubicBezTo>
                    <a:pt x="402" y="21170"/>
                    <a:pt x="886" y="21405"/>
                    <a:pt x="1500" y="21514"/>
                  </a:cubicBezTo>
                  <a:cubicBezTo>
                    <a:pt x="2062" y="21600"/>
                    <a:pt x="2590" y="21600"/>
                    <a:pt x="3631" y="21600"/>
                  </a:cubicBezTo>
                  <a:lnTo>
                    <a:pt x="17953" y="21600"/>
                  </a:lnTo>
                  <a:cubicBezTo>
                    <a:pt x="19010" y="21600"/>
                    <a:pt x="19538" y="21600"/>
                    <a:pt x="20100" y="21514"/>
                  </a:cubicBezTo>
                  <a:cubicBezTo>
                    <a:pt x="20714" y="21405"/>
                    <a:pt x="21198" y="21170"/>
                    <a:pt x="21422" y="20872"/>
                  </a:cubicBezTo>
                  <a:cubicBezTo>
                    <a:pt x="21600" y="20599"/>
                    <a:pt x="21600" y="20343"/>
                    <a:pt x="21600" y="19838"/>
                  </a:cubicBezTo>
                  <a:lnTo>
                    <a:pt x="21600" y="1770"/>
                  </a:lnTo>
                  <a:cubicBezTo>
                    <a:pt x="21600" y="1257"/>
                    <a:pt x="21600" y="1001"/>
                    <a:pt x="21422" y="728"/>
                  </a:cubicBezTo>
                  <a:cubicBezTo>
                    <a:pt x="21198" y="430"/>
                    <a:pt x="20714" y="195"/>
                    <a:pt x="20100" y="86"/>
                  </a:cubicBezTo>
                  <a:cubicBezTo>
                    <a:pt x="19538" y="0"/>
                    <a:pt x="19010" y="0"/>
                    <a:pt x="17969" y="0"/>
                  </a:cubicBezTo>
                  <a:lnTo>
                    <a:pt x="3647" y="0"/>
                  </a:lnTo>
                  <a:lnTo>
                    <a:pt x="3631" y="0"/>
                  </a:lnTo>
                  <a:close/>
                  <a:moveTo>
                    <a:pt x="7696" y="802"/>
                  </a:moveTo>
                  <a:lnTo>
                    <a:pt x="13907" y="802"/>
                  </a:lnTo>
                  <a:cubicBezTo>
                    <a:pt x="14209" y="802"/>
                    <a:pt x="14455" y="921"/>
                    <a:pt x="14455" y="1068"/>
                  </a:cubicBezTo>
                  <a:cubicBezTo>
                    <a:pt x="14455" y="1215"/>
                    <a:pt x="14209" y="1334"/>
                    <a:pt x="13907" y="1334"/>
                  </a:cubicBezTo>
                  <a:lnTo>
                    <a:pt x="7696" y="1334"/>
                  </a:lnTo>
                  <a:cubicBezTo>
                    <a:pt x="7393" y="1334"/>
                    <a:pt x="7147" y="1215"/>
                    <a:pt x="7147" y="1068"/>
                  </a:cubicBezTo>
                  <a:cubicBezTo>
                    <a:pt x="7147" y="921"/>
                    <a:pt x="7393" y="802"/>
                    <a:pt x="7696" y="802"/>
                  </a:cubicBezTo>
                  <a:close/>
                  <a:moveTo>
                    <a:pt x="1959" y="2421"/>
                  </a:moveTo>
                  <a:lnTo>
                    <a:pt x="19641" y="2421"/>
                  </a:lnTo>
                  <a:lnTo>
                    <a:pt x="19641" y="17546"/>
                  </a:lnTo>
                  <a:lnTo>
                    <a:pt x="1959" y="17546"/>
                  </a:lnTo>
                  <a:lnTo>
                    <a:pt x="1959" y="2421"/>
                  </a:lnTo>
                  <a:close/>
                  <a:moveTo>
                    <a:pt x="10801" y="18632"/>
                  </a:moveTo>
                  <a:cubicBezTo>
                    <a:pt x="11365" y="18632"/>
                    <a:pt x="11926" y="18737"/>
                    <a:pt x="12356" y="18946"/>
                  </a:cubicBezTo>
                  <a:cubicBezTo>
                    <a:pt x="13216" y="19363"/>
                    <a:pt x="13216" y="20040"/>
                    <a:pt x="12356" y="20458"/>
                  </a:cubicBezTo>
                  <a:cubicBezTo>
                    <a:pt x="11496" y="20875"/>
                    <a:pt x="10104" y="20875"/>
                    <a:pt x="9244" y="20458"/>
                  </a:cubicBezTo>
                  <a:cubicBezTo>
                    <a:pt x="8384" y="20040"/>
                    <a:pt x="8384" y="19363"/>
                    <a:pt x="9244" y="18946"/>
                  </a:cubicBezTo>
                  <a:cubicBezTo>
                    <a:pt x="9674" y="18737"/>
                    <a:pt x="10238" y="18632"/>
                    <a:pt x="10801" y="1863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8" name="Form"/>
            <p:cNvSpPr/>
            <p:nvPr/>
          </p:nvSpPr>
          <p:spPr>
            <a:xfrm>
              <a:off x="3015834" y="1546333"/>
              <a:ext cx="1308101" cy="130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1926" y="21600"/>
                  </a:lnTo>
                  <a:lnTo>
                    <a:pt x="11926" y="13088"/>
                  </a:lnTo>
                  <a:lnTo>
                    <a:pt x="10039" y="13088"/>
                  </a:lnTo>
                  <a:lnTo>
                    <a:pt x="10039" y="9906"/>
                  </a:lnTo>
                  <a:lnTo>
                    <a:pt x="11926" y="9906"/>
                  </a:lnTo>
                  <a:lnTo>
                    <a:pt x="11926" y="9148"/>
                  </a:lnTo>
                  <a:cubicBezTo>
                    <a:pt x="11926" y="8401"/>
                    <a:pt x="11927" y="7837"/>
                    <a:pt x="11959" y="7360"/>
                  </a:cubicBezTo>
                  <a:cubicBezTo>
                    <a:pt x="11991" y="6884"/>
                    <a:pt x="12059" y="6496"/>
                    <a:pt x="12186" y="6093"/>
                  </a:cubicBezTo>
                  <a:cubicBezTo>
                    <a:pt x="12347" y="5652"/>
                    <a:pt x="12598" y="5255"/>
                    <a:pt x="12922" y="4931"/>
                  </a:cubicBezTo>
                  <a:cubicBezTo>
                    <a:pt x="13246" y="4607"/>
                    <a:pt x="13638" y="4355"/>
                    <a:pt x="14079" y="4195"/>
                  </a:cubicBezTo>
                  <a:cubicBezTo>
                    <a:pt x="14479" y="4068"/>
                    <a:pt x="14869" y="4006"/>
                    <a:pt x="15346" y="3974"/>
                  </a:cubicBezTo>
                  <a:cubicBezTo>
                    <a:pt x="15823" y="3941"/>
                    <a:pt x="16390" y="3940"/>
                    <a:pt x="17139" y="3940"/>
                  </a:cubicBezTo>
                  <a:lnTo>
                    <a:pt x="17162" y="3940"/>
                  </a:lnTo>
                  <a:lnTo>
                    <a:pt x="18501" y="3940"/>
                  </a:lnTo>
                  <a:lnTo>
                    <a:pt x="18501" y="7056"/>
                  </a:lnTo>
                  <a:lnTo>
                    <a:pt x="17184" y="7056"/>
                  </a:lnTo>
                  <a:lnTo>
                    <a:pt x="17178" y="7056"/>
                  </a:lnTo>
                  <a:cubicBezTo>
                    <a:pt x="16961" y="7056"/>
                    <a:pt x="16796" y="7052"/>
                    <a:pt x="16658" y="7062"/>
                  </a:cubicBezTo>
                  <a:cubicBezTo>
                    <a:pt x="16520" y="7071"/>
                    <a:pt x="16409" y="7091"/>
                    <a:pt x="16293" y="7128"/>
                  </a:cubicBezTo>
                  <a:cubicBezTo>
                    <a:pt x="16167" y="7174"/>
                    <a:pt x="16050" y="7249"/>
                    <a:pt x="15955" y="7344"/>
                  </a:cubicBezTo>
                  <a:cubicBezTo>
                    <a:pt x="15860" y="7439"/>
                    <a:pt x="15791" y="7550"/>
                    <a:pt x="15745" y="7676"/>
                  </a:cubicBezTo>
                  <a:cubicBezTo>
                    <a:pt x="15708" y="7792"/>
                    <a:pt x="15688" y="7909"/>
                    <a:pt x="15678" y="8047"/>
                  </a:cubicBezTo>
                  <a:cubicBezTo>
                    <a:pt x="15669" y="8185"/>
                    <a:pt x="15667" y="8345"/>
                    <a:pt x="15667" y="8561"/>
                  </a:cubicBezTo>
                  <a:lnTo>
                    <a:pt x="15667" y="9906"/>
                  </a:lnTo>
                  <a:lnTo>
                    <a:pt x="18562" y="9906"/>
                  </a:lnTo>
                  <a:lnTo>
                    <a:pt x="18196" y="13088"/>
                  </a:lnTo>
                  <a:lnTo>
                    <a:pt x="15667" y="13088"/>
                  </a:lnTo>
                  <a:lnTo>
                    <a:pt x="15667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67BD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grpSp>
          <p:nvGrpSpPr>
            <p:cNvPr id="361" name="Gruppieren"/>
            <p:cNvGrpSpPr/>
            <p:nvPr/>
          </p:nvGrpSpPr>
          <p:grpSpPr>
            <a:xfrm>
              <a:off x="1479987" y="0"/>
              <a:ext cx="1308101" cy="1308100"/>
              <a:chOff x="0" y="0"/>
              <a:chExt cx="1308100" cy="1308100"/>
            </a:xfrm>
          </p:grpSpPr>
          <p:sp>
            <p:nvSpPr>
              <p:cNvPr id="359" name="Quadrat"/>
              <p:cNvSpPr/>
              <p:nvPr/>
            </p:nvSpPr>
            <p:spPr>
              <a:xfrm>
                <a:off x="0" y="0"/>
                <a:ext cx="1308100" cy="1308100"/>
              </a:xfrm>
              <a:prstGeom prst="rect">
                <a:avLst/>
              </a:prstGeom>
              <a:solidFill>
                <a:srgbClr val="1167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60" name="Form"/>
              <p:cNvSpPr/>
              <p:nvPr/>
            </p:nvSpPr>
            <p:spPr>
              <a:xfrm>
                <a:off x="136666" y="65196"/>
                <a:ext cx="1034770" cy="1203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07" y="0"/>
                    </a:moveTo>
                    <a:lnTo>
                      <a:pt x="8588" y="2443"/>
                    </a:lnTo>
                    <a:lnTo>
                      <a:pt x="12607" y="4886"/>
                    </a:lnTo>
                    <a:lnTo>
                      <a:pt x="12607" y="3157"/>
                    </a:lnTo>
                    <a:cubicBezTo>
                      <a:pt x="14262" y="3446"/>
                      <a:pt x="15837" y="4129"/>
                      <a:pt x="17121" y="5233"/>
                    </a:cubicBezTo>
                    <a:cubicBezTo>
                      <a:pt x="18835" y="6708"/>
                      <a:pt x="19703" y="8631"/>
                      <a:pt x="19736" y="10563"/>
                    </a:cubicBezTo>
                    <a:lnTo>
                      <a:pt x="21600" y="10563"/>
                    </a:lnTo>
                    <a:cubicBezTo>
                      <a:pt x="21566" y="8219"/>
                      <a:pt x="20525" y="5883"/>
                      <a:pt x="18445" y="4094"/>
                    </a:cubicBezTo>
                    <a:cubicBezTo>
                      <a:pt x="16796" y="2675"/>
                      <a:pt x="14745" y="1852"/>
                      <a:pt x="12607" y="1545"/>
                    </a:cubicBezTo>
                    <a:lnTo>
                      <a:pt x="12607" y="0"/>
                    </a:lnTo>
                    <a:close/>
                    <a:moveTo>
                      <a:pt x="10834" y="5668"/>
                    </a:moveTo>
                    <a:lnTo>
                      <a:pt x="6051" y="8082"/>
                    </a:lnTo>
                    <a:lnTo>
                      <a:pt x="10811" y="10477"/>
                    </a:lnTo>
                    <a:lnTo>
                      <a:pt x="15594" y="8063"/>
                    </a:lnTo>
                    <a:lnTo>
                      <a:pt x="10834" y="5668"/>
                    </a:lnTo>
                    <a:close/>
                    <a:moveTo>
                      <a:pt x="6051" y="9424"/>
                    </a:moveTo>
                    <a:lnTo>
                      <a:pt x="6051" y="14068"/>
                    </a:lnTo>
                    <a:lnTo>
                      <a:pt x="10183" y="16048"/>
                    </a:lnTo>
                    <a:lnTo>
                      <a:pt x="10183" y="11403"/>
                    </a:lnTo>
                    <a:lnTo>
                      <a:pt x="6051" y="9424"/>
                    </a:lnTo>
                    <a:close/>
                    <a:moveTo>
                      <a:pt x="15594" y="9424"/>
                    </a:moveTo>
                    <a:lnTo>
                      <a:pt x="11474" y="11403"/>
                    </a:lnTo>
                    <a:lnTo>
                      <a:pt x="11474" y="16048"/>
                    </a:lnTo>
                    <a:lnTo>
                      <a:pt x="15594" y="14068"/>
                    </a:lnTo>
                    <a:lnTo>
                      <a:pt x="15594" y="9424"/>
                    </a:lnTo>
                    <a:close/>
                    <a:moveTo>
                      <a:pt x="0" y="11037"/>
                    </a:moveTo>
                    <a:cubicBezTo>
                      <a:pt x="34" y="13381"/>
                      <a:pt x="1075" y="15717"/>
                      <a:pt x="3155" y="17506"/>
                    </a:cubicBezTo>
                    <a:cubicBezTo>
                      <a:pt x="4804" y="18925"/>
                      <a:pt x="6855" y="19748"/>
                      <a:pt x="8993" y="20055"/>
                    </a:cubicBezTo>
                    <a:lnTo>
                      <a:pt x="8993" y="21600"/>
                    </a:lnTo>
                    <a:lnTo>
                      <a:pt x="13012" y="19157"/>
                    </a:lnTo>
                    <a:lnTo>
                      <a:pt x="8993" y="16714"/>
                    </a:lnTo>
                    <a:lnTo>
                      <a:pt x="8993" y="18443"/>
                    </a:lnTo>
                    <a:cubicBezTo>
                      <a:pt x="7338" y="18154"/>
                      <a:pt x="5763" y="17471"/>
                      <a:pt x="4479" y="16367"/>
                    </a:cubicBezTo>
                    <a:cubicBezTo>
                      <a:pt x="2765" y="14892"/>
                      <a:pt x="1897" y="12969"/>
                      <a:pt x="1864" y="11037"/>
                    </a:cubicBezTo>
                    <a:lnTo>
                      <a:pt x="0" y="1103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369" name="Gruppieren"/>
            <p:cNvGrpSpPr/>
            <p:nvPr/>
          </p:nvGrpSpPr>
          <p:grpSpPr>
            <a:xfrm>
              <a:off x="1479987" y="1546333"/>
              <a:ext cx="1319998" cy="1308101"/>
              <a:chOff x="0" y="0"/>
              <a:chExt cx="1319996" cy="1308100"/>
            </a:xfrm>
          </p:grpSpPr>
          <p:sp>
            <p:nvSpPr>
              <p:cNvPr id="362" name="Quadrat"/>
              <p:cNvSpPr/>
              <p:nvPr/>
            </p:nvSpPr>
            <p:spPr>
              <a:xfrm>
                <a:off x="0" y="0"/>
                <a:ext cx="1308100" cy="1308100"/>
              </a:xfrm>
              <a:prstGeom prst="rect">
                <a:avLst/>
              </a:prstGeom>
              <a:solidFill>
                <a:srgbClr val="1167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63" name="Form"/>
              <p:cNvSpPr/>
              <p:nvPr/>
            </p:nvSpPr>
            <p:spPr>
              <a:xfrm>
                <a:off x="258574" y="499837"/>
                <a:ext cx="269439" cy="235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193" y="21600"/>
                    </a:lnTo>
                    <a:lnTo>
                      <a:pt x="8516" y="21600"/>
                    </a:lnTo>
                    <a:lnTo>
                      <a:pt x="10763" y="10425"/>
                    </a:lnTo>
                    <a:lnTo>
                      <a:pt x="12934" y="21600"/>
                    </a:lnTo>
                    <a:lnTo>
                      <a:pt x="17258" y="21600"/>
                    </a:lnTo>
                    <a:lnTo>
                      <a:pt x="21600" y="0"/>
                    </a:lnTo>
                    <a:lnTo>
                      <a:pt x="17276" y="0"/>
                    </a:lnTo>
                    <a:lnTo>
                      <a:pt x="15180" y="10854"/>
                    </a:lnTo>
                    <a:lnTo>
                      <a:pt x="13065" y="0"/>
                    </a:lnTo>
                    <a:lnTo>
                      <a:pt x="12859" y="0"/>
                    </a:lnTo>
                    <a:lnTo>
                      <a:pt x="8741" y="0"/>
                    </a:lnTo>
                    <a:lnTo>
                      <a:pt x="8535" y="0"/>
                    </a:lnTo>
                    <a:lnTo>
                      <a:pt x="6439" y="10854"/>
                    </a:lnTo>
                    <a:lnTo>
                      <a:pt x="43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64" name="Form"/>
              <p:cNvSpPr/>
              <p:nvPr/>
            </p:nvSpPr>
            <p:spPr>
              <a:xfrm>
                <a:off x="569724" y="499837"/>
                <a:ext cx="269439" cy="235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193" y="21600"/>
                    </a:lnTo>
                    <a:lnTo>
                      <a:pt x="8516" y="21600"/>
                    </a:lnTo>
                    <a:lnTo>
                      <a:pt x="10763" y="10425"/>
                    </a:lnTo>
                    <a:lnTo>
                      <a:pt x="12934" y="21600"/>
                    </a:lnTo>
                    <a:lnTo>
                      <a:pt x="17258" y="21600"/>
                    </a:lnTo>
                    <a:lnTo>
                      <a:pt x="21600" y="0"/>
                    </a:lnTo>
                    <a:lnTo>
                      <a:pt x="17276" y="0"/>
                    </a:lnTo>
                    <a:lnTo>
                      <a:pt x="15180" y="10854"/>
                    </a:lnTo>
                    <a:lnTo>
                      <a:pt x="13065" y="0"/>
                    </a:lnTo>
                    <a:lnTo>
                      <a:pt x="12859" y="0"/>
                    </a:lnTo>
                    <a:lnTo>
                      <a:pt x="8741" y="0"/>
                    </a:lnTo>
                    <a:lnTo>
                      <a:pt x="8535" y="0"/>
                    </a:lnTo>
                    <a:lnTo>
                      <a:pt x="6439" y="10854"/>
                    </a:lnTo>
                    <a:lnTo>
                      <a:pt x="43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65" name="Form"/>
              <p:cNvSpPr/>
              <p:nvPr/>
            </p:nvSpPr>
            <p:spPr>
              <a:xfrm>
                <a:off x="880874" y="499837"/>
                <a:ext cx="269439" cy="235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193" y="21600"/>
                    </a:lnTo>
                    <a:lnTo>
                      <a:pt x="8516" y="21600"/>
                    </a:lnTo>
                    <a:lnTo>
                      <a:pt x="10763" y="10425"/>
                    </a:lnTo>
                    <a:lnTo>
                      <a:pt x="12934" y="21600"/>
                    </a:lnTo>
                    <a:lnTo>
                      <a:pt x="17258" y="21600"/>
                    </a:lnTo>
                    <a:lnTo>
                      <a:pt x="21600" y="0"/>
                    </a:lnTo>
                    <a:lnTo>
                      <a:pt x="17276" y="0"/>
                    </a:lnTo>
                    <a:lnTo>
                      <a:pt x="15180" y="10854"/>
                    </a:lnTo>
                    <a:lnTo>
                      <a:pt x="13065" y="0"/>
                    </a:lnTo>
                    <a:lnTo>
                      <a:pt x="12859" y="0"/>
                    </a:lnTo>
                    <a:lnTo>
                      <a:pt x="8741" y="0"/>
                    </a:lnTo>
                    <a:lnTo>
                      <a:pt x="8535" y="0"/>
                    </a:lnTo>
                    <a:lnTo>
                      <a:pt x="6439" y="10854"/>
                    </a:lnTo>
                    <a:lnTo>
                      <a:pt x="43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66" name="Kreis"/>
              <p:cNvSpPr/>
              <p:nvPr/>
            </p:nvSpPr>
            <p:spPr>
              <a:xfrm>
                <a:off x="1160180" y="676136"/>
                <a:ext cx="59284" cy="5928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67" name="Form"/>
              <p:cNvSpPr/>
              <p:nvPr/>
            </p:nvSpPr>
            <p:spPr>
              <a:xfrm>
                <a:off x="144056" y="185747"/>
                <a:ext cx="1175941" cy="713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9" extrusionOk="0">
                    <a:moveTo>
                      <a:pt x="3025" y="0"/>
                    </a:moveTo>
                    <a:cubicBezTo>
                      <a:pt x="2591" y="0"/>
                      <a:pt x="2264" y="-1"/>
                      <a:pt x="1988" y="29"/>
                    </a:cubicBezTo>
                    <a:cubicBezTo>
                      <a:pt x="1712" y="58"/>
                      <a:pt x="1486" y="119"/>
                      <a:pt x="1254" y="240"/>
                    </a:cubicBezTo>
                    <a:cubicBezTo>
                      <a:pt x="998" y="393"/>
                      <a:pt x="772" y="632"/>
                      <a:pt x="581" y="945"/>
                    </a:cubicBezTo>
                    <a:cubicBezTo>
                      <a:pt x="391" y="1258"/>
                      <a:pt x="246" y="1631"/>
                      <a:pt x="153" y="2053"/>
                    </a:cubicBezTo>
                    <a:cubicBezTo>
                      <a:pt x="79" y="2437"/>
                      <a:pt x="41" y="2813"/>
                      <a:pt x="21" y="3271"/>
                    </a:cubicBezTo>
                    <a:cubicBezTo>
                      <a:pt x="1" y="3728"/>
                      <a:pt x="0" y="4268"/>
                      <a:pt x="0" y="4982"/>
                    </a:cubicBezTo>
                    <a:lnTo>
                      <a:pt x="0" y="16604"/>
                    </a:lnTo>
                    <a:cubicBezTo>
                      <a:pt x="0" y="17328"/>
                      <a:pt x="1" y="17871"/>
                      <a:pt x="21" y="18329"/>
                    </a:cubicBezTo>
                    <a:cubicBezTo>
                      <a:pt x="41" y="18787"/>
                      <a:pt x="79" y="19160"/>
                      <a:pt x="153" y="19545"/>
                    </a:cubicBezTo>
                    <a:cubicBezTo>
                      <a:pt x="246" y="19966"/>
                      <a:pt x="391" y="20339"/>
                      <a:pt x="581" y="20652"/>
                    </a:cubicBezTo>
                    <a:cubicBezTo>
                      <a:pt x="772" y="20966"/>
                      <a:pt x="998" y="21205"/>
                      <a:pt x="1254" y="21358"/>
                    </a:cubicBezTo>
                    <a:cubicBezTo>
                      <a:pt x="1488" y="21480"/>
                      <a:pt x="1714" y="21540"/>
                      <a:pt x="1990" y="21569"/>
                    </a:cubicBezTo>
                    <a:cubicBezTo>
                      <a:pt x="2266" y="21599"/>
                      <a:pt x="2592" y="21598"/>
                      <a:pt x="3025" y="21598"/>
                    </a:cubicBezTo>
                    <a:lnTo>
                      <a:pt x="12641" y="21598"/>
                    </a:lnTo>
                    <a:lnTo>
                      <a:pt x="12619" y="20349"/>
                    </a:lnTo>
                    <a:lnTo>
                      <a:pt x="2850" y="20349"/>
                    </a:lnTo>
                    <a:cubicBezTo>
                      <a:pt x="2570" y="20349"/>
                      <a:pt x="2357" y="20350"/>
                      <a:pt x="2177" y="20331"/>
                    </a:cubicBezTo>
                    <a:cubicBezTo>
                      <a:pt x="1998" y="20311"/>
                      <a:pt x="1850" y="20272"/>
                      <a:pt x="1699" y="20193"/>
                    </a:cubicBezTo>
                    <a:cubicBezTo>
                      <a:pt x="1535" y="20095"/>
                      <a:pt x="1386" y="19938"/>
                      <a:pt x="1262" y="19735"/>
                    </a:cubicBezTo>
                    <a:cubicBezTo>
                      <a:pt x="1139" y="19532"/>
                      <a:pt x="1044" y="19287"/>
                      <a:pt x="984" y="19017"/>
                    </a:cubicBezTo>
                    <a:cubicBezTo>
                      <a:pt x="936" y="18767"/>
                      <a:pt x="912" y="18528"/>
                      <a:pt x="901" y="18233"/>
                    </a:cubicBezTo>
                    <a:cubicBezTo>
                      <a:pt x="889" y="17939"/>
                      <a:pt x="889" y="17589"/>
                      <a:pt x="889" y="17120"/>
                    </a:cubicBezTo>
                    <a:lnTo>
                      <a:pt x="889" y="4478"/>
                    </a:lnTo>
                    <a:cubicBezTo>
                      <a:pt x="889" y="4015"/>
                      <a:pt x="889" y="3666"/>
                      <a:pt x="901" y="3369"/>
                    </a:cubicBezTo>
                    <a:cubicBezTo>
                      <a:pt x="912" y="3073"/>
                      <a:pt x="936" y="2830"/>
                      <a:pt x="984" y="2581"/>
                    </a:cubicBezTo>
                    <a:cubicBezTo>
                      <a:pt x="1044" y="2311"/>
                      <a:pt x="1139" y="2066"/>
                      <a:pt x="1262" y="1862"/>
                    </a:cubicBezTo>
                    <a:cubicBezTo>
                      <a:pt x="1386" y="1659"/>
                      <a:pt x="1535" y="1503"/>
                      <a:pt x="1699" y="1404"/>
                    </a:cubicBezTo>
                    <a:cubicBezTo>
                      <a:pt x="1849" y="1326"/>
                      <a:pt x="1996" y="1287"/>
                      <a:pt x="2176" y="1267"/>
                    </a:cubicBezTo>
                    <a:cubicBezTo>
                      <a:pt x="2356" y="1248"/>
                      <a:pt x="2569" y="1248"/>
                      <a:pt x="2850" y="1248"/>
                    </a:cubicBezTo>
                    <a:lnTo>
                      <a:pt x="2858" y="1248"/>
                    </a:lnTo>
                    <a:lnTo>
                      <a:pt x="21600" y="1248"/>
                    </a:lnTo>
                    <a:lnTo>
                      <a:pt x="21600" y="0"/>
                    </a:lnTo>
                    <a:lnTo>
                      <a:pt x="3040" y="0"/>
                    </a:lnTo>
                    <a:lnTo>
                      <a:pt x="3025" y="0"/>
                    </a:lnTo>
                    <a:close/>
                    <a:moveTo>
                      <a:pt x="16001" y="20349"/>
                    </a:moveTo>
                    <a:lnTo>
                      <a:pt x="17058" y="21598"/>
                    </a:lnTo>
                    <a:lnTo>
                      <a:pt x="21600" y="21598"/>
                    </a:lnTo>
                    <a:lnTo>
                      <a:pt x="21600" y="20349"/>
                    </a:lnTo>
                    <a:lnTo>
                      <a:pt x="16001" y="203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68" name="Form"/>
              <p:cNvSpPr/>
              <p:nvPr/>
            </p:nvSpPr>
            <p:spPr>
              <a:xfrm>
                <a:off x="870337" y="801697"/>
                <a:ext cx="273051" cy="43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16" y="16617"/>
                    </a:lnTo>
                    <a:lnTo>
                      <a:pt x="5871" y="13086"/>
                    </a:lnTo>
                    <a:lnTo>
                      <a:pt x="13123" y="21600"/>
                    </a:lnTo>
                    <a:lnTo>
                      <a:pt x="21317" y="18873"/>
                    </a:lnTo>
                    <a:lnTo>
                      <a:pt x="14065" y="10359"/>
                    </a:lnTo>
                    <a:lnTo>
                      <a:pt x="21600" y="97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72" name="Gruppieren"/>
            <p:cNvGrpSpPr/>
            <p:nvPr/>
          </p:nvGrpSpPr>
          <p:grpSpPr>
            <a:xfrm>
              <a:off x="3015834" y="0"/>
              <a:ext cx="1308101" cy="1308100"/>
              <a:chOff x="0" y="0"/>
              <a:chExt cx="1308100" cy="1308100"/>
            </a:xfrm>
          </p:grpSpPr>
          <p:sp>
            <p:nvSpPr>
              <p:cNvPr id="370" name="Quadrat"/>
              <p:cNvSpPr/>
              <p:nvPr/>
            </p:nvSpPr>
            <p:spPr>
              <a:xfrm>
                <a:off x="0" y="0"/>
                <a:ext cx="1308100" cy="1308100"/>
              </a:xfrm>
              <a:prstGeom prst="rect">
                <a:avLst/>
              </a:prstGeom>
              <a:solidFill>
                <a:srgbClr val="1167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71" name="Form"/>
              <p:cNvSpPr/>
              <p:nvPr/>
            </p:nvSpPr>
            <p:spPr>
              <a:xfrm>
                <a:off x="217227" y="229575"/>
                <a:ext cx="873648" cy="874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20595" extrusionOk="0">
                    <a:moveTo>
                      <a:pt x="9844" y="0"/>
                    </a:moveTo>
                    <a:cubicBezTo>
                      <a:pt x="7325" y="0"/>
                      <a:pt x="4805" y="1011"/>
                      <a:pt x="2883" y="3021"/>
                    </a:cubicBezTo>
                    <a:cubicBezTo>
                      <a:pt x="-961" y="7041"/>
                      <a:pt x="-961" y="13560"/>
                      <a:pt x="2883" y="17580"/>
                    </a:cubicBezTo>
                    <a:cubicBezTo>
                      <a:pt x="6727" y="21600"/>
                      <a:pt x="12951" y="21600"/>
                      <a:pt x="16795" y="17580"/>
                    </a:cubicBezTo>
                    <a:cubicBezTo>
                      <a:pt x="20639" y="13560"/>
                      <a:pt x="20639" y="7041"/>
                      <a:pt x="16795" y="3021"/>
                    </a:cubicBezTo>
                    <a:cubicBezTo>
                      <a:pt x="14873" y="1011"/>
                      <a:pt x="12363" y="0"/>
                      <a:pt x="9844" y="0"/>
                    </a:cubicBezTo>
                    <a:close/>
                    <a:moveTo>
                      <a:pt x="7129" y="3875"/>
                    </a:moveTo>
                    <a:lnTo>
                      <a:pt x="15815" y="10300"/>
                    </a:lnTo>
                    <a:lnTo>
                      <a:pt x="7129" y="16726"/>
                    </a:lnTo>
                    <a:lnTo>
                      <a:pt x="7129" y="387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373" name="Quadrat"/>
            <p:cNvSpPr/>
            <p:nvPr/>
          </p:nvSpPr>
          <p:spPr>
            <a:xfrm>
              <a:off x="249629" y="1335416"/>
              <a:ext cx="306703" cy="306703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374" name="Quadrat"/>
            <p:cNvSpPr/>
            <p:nvPr/>
          </p:nvSpPr>
          <p:spPr>
            <a:xfrm>
              <a:off x="708607" y="1335416"/>
              <a:ext cx="306703" cy="306703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375" name="Quadrat"/>
            <p:cNvSpPr/>
            <p:nvPr/>
          </p:nvSpPr>
          <p:spPr>
            <a:xfrm>
              <a:off x="249629" y="1802589"/>
              <a:ext cx="306703" cy="306703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376" name="Quadrat"/>
            <p:cNvSpPr/>
            <p:nvPr/>
          </p:nvSpPr>
          <p:spPr>
            <a:xfrm>
              <a:off x="708607" y="1802589"/>
              <a:ext cx="306703" cy="306703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377" name="Quadrat"/>
            <p:cNvSpPr/>
            <p:nvPr/>
          </p:nvSpPr>
          <p:spPr>
            <a:xfrm>
              <a:off x="249629" y="2269763"/>
              <a:ext cx="306703" cy="306703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378" name="Quadrat"/>
            <p:cNvSpPr/>
            <p:nvPr/>
          </p:nvSpPr>
          <p:spPr>
            <a:xfrm>
              <a:off x="708607" y="2269763"/>
              <a:ext cx="306703" cy="306703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93" name="Gruppieren"/>
          <p:cNvGrpSpPr/>
          <p:nvPr/>
        </p:nvGrpSpPr>
        <p:grpSpPr>
          <a:xfrm>
            <a:off x="12139986" y="3972244"/>
            <a:ext cx="4413764" cy="3743612"/>
            <a:chOff x="0" y="0"/>
            <a:chExt cx="4413763" cy="3743611"/>
          </a:xfrm>
        </p:grpSpPr>
        <p:grpSp>
          <p:nvGrpSpPr>
            <p:cNvPr id="383" name="Gruppieren"/>
            <p:cNvGrpSpPr/>
            <p:nvPr/>
          </p:nvGrpSpPr>
          <p:grpSpPr>
            <a:xfrm>
              <a:off x="0" y="0"/>
              <a:ext cx="2567715" cy="3283921"/>
              <a:chOff x="0" y="0"/>
              <a:chExt cx="2567714" cy="3283920"/>
            </a:xfrm>
          </p:grpSpPr>
          <p:pic>
            <p:nvPicPr>
              <p:cNvPr id="380" name="Unitymedia_Motif.jpg" descr="Unitymedia_Motif.jp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1596" t="715" r="10677"/>
              <a:stretch>
                <a:fillRect/>
              </a:stretch>
            </p:blipFill>
            <p:spPr>
              <a:xfrm>
                <a:off x="6990" y="29556"/>
                <a:ext cx="2490170" cy="31825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81" name="Rechteck"/>
              <p:cNvSpPr/>
              <p:nvPr/>
            </p:nvSpPr>
            <p:spPr>
              <a:xfrm>
                <a:off x="0" y="0"/>
                <a:ext cx="2512705" cy="3220577"/>
              </a:xfrm>
              <a:prstGeom prst="rect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82" name="Linie"/>
              <p:cNvSpPr/>
              <p:nvPr/>
            </p:nvSpPr>
            <p:spPr>
              <a:xfrm>
                <a:off x="55009" y="63343"/>
                <a:ext cx="2512706" cy="3220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92" name="Gruppieren"/>
            <p:cNvGrpSpPr/>
            <p:nvPr/>
          </p:nvGrpSpPr>
          <p:grpSpPr>
            <a:xfrm>
              <a:off x="2312844" y="715089"/>
              <a:ext cx="2100920" cy="3028523"/>
              <a:chOff x="0" y="0"/>
              <a:chExt cx="2100918" cy="3028521"/>
            </a:xfrm>
          </p:grpSpPr>
          <p:grpSp>
            <p:nvGrpSpPr>
              <p:cNvPr id="386" name="Gruppieren"/>
              <p:cNvGrpSpPr/>
              <p:nvPr/>
            </p:nvGrpSpPr>
            <p:grpSpPr>
              <a:xfrm>
                <a:off x="-1" y="0"/>
                <a:ext cx="2100920" cy="3028522"/>
                <a:chOff x="0" y="0"/>
                <a:chExt cx="2100918" cy="3028521"/>
              </a:xfrm>
            </p:grpSpPr>
            <p:sp>
              <p:nvSpPr>
                <p:cNvPr id="384" name="Form"/>
                <p:cNvSpPr/>
                <p:nvPr/>
              </p:nvSpPr>
              <p:spPr>
                <a:xfrm>
                  <a:off x="373986" y="0"/>
                  <a:ext cx="1260988" cy="26077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289" y="0"/>
                      </a:moveTo>
                      <a:cubicBezTo>
                        <a:pt x="2816" y="0"/>
                        <a:pt x="2459" y="0"/>
                        <a:pt x="2158" y="10"/>
                      </a:cubicBezTo>
                      <a:cubicBezTo>
                        <a:pt x="1857" y="20"/>
                        <a:pt x="1610" y="40"/>
                        <a:pt x="1358" y="78"/>
                      </a:cubicBezTo>
                      <a:cubicBezTo>
                        <a:pt x="1079" y="127"/>
                        <a:pt x="831" y="205"/>
                        <a:pt x="627" y="303"/>
                      </a:cubicBezTo>
                      <a:cubicBezTo>
                        <a:pt x="423" y="402"/>
                        <a:pt x="264" y="522"/>
                        <a:pt x="162" y="656"/>
                      </a:cubicBezTo>
                      <a:cubicBezTo>
                        <a:pt x="82" y="779"/>
                        <a:pt x="41" y="899"/>
                        <a:pt x="21" y="1045"/>
                      </a:cubicBezTo>
                      <a:cubicBezTo>
                        <a:pt x="0" y="1190"/>
                        <a:pt x="0" y="1362"/>
                        <a:pt x="0" y="1590"/>
                      </a:cubicBezTo>
                      <a:lnTo>
                        <a:pt x="0" y="7178"/>
                      </a:lnTo>
                      <a:cubicBezTo>
                        <a:pt x="8" y="7179"/>
                        <a:pt x="16" y="7180"/>
                        <a:pt x="24" y="7182"/>
                      </a:cubicBezTo>
                      <a:cubicBezTo>
                        <a:pt x="32" y="7183"/>
                        <a:pt x="40" y="7184"/>
                        <a:pt x="48" y="7186"/>
                      </a:cubicBezTo>
                      <a:cubicBezTo>
                        <a:pt x="83" y="7191"/>
                        <a:pt x="107" y="7195"/>
                        <a:pt x="123" y="7198"/>
                      </a:cubicBezTo>
                      <a:cubicBezTo>
                        <a:pt x="138" y="7200"/>
                        <a:pt x="144" y="7201"/>
                        <a:pt x="144" y="7201"/>
                      </a:cubicBezTo>
                      <a:cubicBezTo>
                        <a:pt x="144" y="7201"/>
                        <a:pt x="150" y="7202"/>
                        <a:pt x="165" y="7205"/>
                      </a:cubicBezTo>
                      <a:cubicBezTo>
                        <a:pt x="180" y="7208"/>
                        <a:pt x="203" y="7213"/>
                        <a:pt x="238" y="7220"/>
                      </a:cubicBezTo>
                      <a:cubicBezTo>
                        <a:pt x="604" y="7289"/>
                        <a:pt x="932" y="7385"/>
                        <a:pt x="1219" y="7500"/>
                      </a:cubicBezTo>
                      <a:cubicBezTo>
                        <a:pt x="1506" y="7615"/>
                        <a:pt x="1751" y="7750"/>
                        <a:pt x="1952" y="7898"/>
                      </a:cubicBezTo>
                      <a:lnTo>
                        <a:pt x="1952" y="2458"/>
                      </a:lnTo>
                      <a:lnTo>
                        <a:pt x="19648" y="2458"/>
                      </a:lnTo>
                      <a:lnTo>
                        <a:pt x="19648" y="12526"/>
                      </a:lnTo>
                      <a:cubicBezTo>
                        <a:pt x="19722" y="12475"/>
                        <a:pt x="19801" y="12425"/>
                        <a:pt x="19885" y="12377"/>
                      </a:cubicBezTo>
                      <a:cubicBezTo>
                        <a:pt x="19970" y="12329"/>
                        <a:pt x="20061" y="12282"/>
                        <a:pt x="20160" y="12238"/>
                      </a:cubicBezTo>
                      <a:cubicBezTo>
                        <a:pt x="20187" y="12226"/>
                        <a:pt x="20205" y="12217"/>
                        <a:pt x="20216" y="12212"/>
                      </a:cubicBezTo>
                      <a:cubicBezTo>
                        <a:pt x="20228" y="12206"/>
                        <a:pt x="20233" y="12204"/>
                        <a:pt x="20233" y="12204"/>
                      </a:cubicBezTo>
                      <a:lnTo>
                        <a:pt x="21600" y="11609"/>
                      </a:lnTo>
                      <a:lnTo>
                        <a:pt x="21600" y="1597"/>
                      </a:lnTo>
                      <a:cubicBezTo>
                        <a:pt x="21600" y="1365"/>
                        <a:pt x="21600" y="1192"/>
                        <a:pt x="21580" y="1045"/>
                      </a:cubicBezTo>
                      <a:cubicBezTo>
                        <a:pt x="21560" y="899"/>
                        <a:pt x="21520" y="779"/>
                        <a:pt x="21440" y="656"/>
                      </a:cubicBezTo>
                      <a:cubicBezTo>
                        <a:pt x="21338" y="522"/>
                        <a:pt x="21178" y="402"/>
                        <a:pt x="20974" y="303"/>
                      </a:cubicBezTo>
                      <a:cubicBezTo>
                        <a:pt x="20769" y="205"/>
                        <a:pt x="20520" y="127"/>
                        <a:pt x="20242" y="78"/>
                      </a:cubicBezTo>
                      <a:cubicBezTo>
                        <a:pt x="19988" y="40"/>
                        <a:pt x="19741" y="20"/>
                        <a:pt x="19439" y="10"/>
                      </a:cubicBezTo>
                      <a:cubicBezTo>
                        <a:pt x="19138" y="0"/>
                        <a:pt x="18782" y="0"/>
                        <a:pt x="18311" y="0"/>
                      </a:cubicBezTo>
                      <a:lnTo>
                        <a:pt x="3302" y="0"/>
                      </a:lnTo>
                      <a:lnTo>
                        <a:pt x="3289" y="0"/>
                      </a:lnTo>
                      <a:close/>
                      <a:moveTo>
                        <a:pt x="7693" y="843"/>
                      </a:moveTo>
                      <a:lnTo>
                        <a:pt x="13909" y="843"/>
                      </a:lnTo>
                      <a:cubicBezTo>
                        <a:pt x="14212" y="843"/>
                        <a:pt x="14458" y="962"/>
                        <a:pt x="14458" y="1108"/>
                      </a:cubicBezTo>
                      <a:cubicBezTo>
                        <a:pt x="14458" y="1255"/>
                        <a:pt x="14212" y="1374"/>
                        <a:pt x="13909" y="1374"/>
                      </a:cubicBezTo>
                      <a:lnTo>
                        <a:pt x="7693" y="1374"/>
                      </a:lnTo>
                      <a:cubicBezTo>
                        <a:pt x="7390" y="1374"/>
                        <a:pt x="7144" y="1255"/>
                        <a:pt x="7144" y="1108"/>
                      </a:cubicBezTo>
                      <a:cubicBezTo>
                        <a:pt x="7144" y="962"/>
                        <a:pt x="7390" y="843"/>
                        <a:pt x="7693" y="843"/>
                      </a:cubicBezTo>
                      <a:close/>
                      <a:moveTo>
                        <a:pt x="1952" y="9959"/>
                      </a:moveTo>
                      <a:lnTo>
                        <a:pt x="0" y="12458"/>
                      </a:lnTo>
                      <a:lnTo>
                        <a:pt x="0" y="20003"/>
                      </a:lnTo>
                      <a:cubicBezTo>
                        <a:pt x="0" y="20234"/>
                        <a:pt x="0" y="20408"/>
                        <a:pt x="21" y="20555"/>
                      </a:cubicBezTo>
                      <a:cubicBezTo>
                        <a:pt x="41" y="20701"/>
                        <a:pt x="82" y="20820"/>
                        <a:pt x="162" y="20943"/>
                      </a:cubicBezTo>
                      <a:cubicBezTo>
                        <a:pt x="264" y="21078"/>
                        <a:pt x="423" y="21198"/>
                        <a:pt x="627" y="21297"/>
                      </a:cubicBezTo>
                      <a:cubicBezTo>
                        <a:pt x="831" y="21396"/>
                        <a:pt x="1079" y="21474"/>
                        <a:pt x="1358" y="21523"/>
                      </a:cubicBezTo>
                      <a:cubicBezTo>
                        <a:pt x="1612" y="21561"/>
                        <a:pt x="1859" y="21581"/>
                        <a:pt x="2160" y="21590"/>
                      </a:cubicBezTo>
                      <a:cubicBezTo>
                        <a:pt x="2462" y="21600"/>
                        <a:pt x="2817" y="21600"/>
                        <a:pt x="3289" y="21600"/>
                      </a:cubicBezTo>
                      <a:lnTo>
                        <a:pt x="18297" y="21600"/>
                      </a:lnTo>
                      <a:cubicBezTo>
                        <a:pt x="18776" y="21600"/>
                        <a:pt x="19135" y="21600"/>
                        <a:pt x="19438" y="21590"/>
                      </a:cubicBezTo>
                      <a:cubicBezTo>
                        <a:pt x="19741" y="21581"/>
                        <a:pt x="19988" y="21561"/>
                        <a:pt x="20242" y="21523"/>
                      </a:cubicBezTo>
                      <a:cubicBezTo>
                        <a:pt x="20454" y="21485"/>
                        <a:pt x="20649" y="21431"/>
                        <a:pt x="20819" y="21363"/>
                      </a:cubicBezTo>
                      <a:cubicBezTo>
                        <a:pt x="20990" y="21296"/>
                        <a:pt x="21137" y="21215"/>
                        <a:pt x="21255" y="21124"/>
                      </a:cubicBezTo>
                      <a:cubicBezTo>
                        <a:pt x="21029" y="21076"/>
                        <a:pt x="20812" y="21018"/>
                        <a:pt x="20606" y="20949"/>
                      </a:cubicBezTo>
                      <a:cubicBezTo>
                        <a:pt x="20400" y="20879"/>
                        <a:pt x="20207" y="20799"/>
                        <a:pt x="20030" y="20706"/>
                      </a:cubicBezTo>
                      <a:cubicBezTo>
                        <a:pt x="20004" y="20693"/>
                        <a:pt x="19986" y="20684"/>
                        <a:pt x="19975" y="20678"/>
                      </a:cubicBezTo>
                      <a:cubicBezTo>
                        <a:pt x="19963" y="20673"/>
                        <a:pt x="19959" y="20670"/>
                        <a:pt x="19959" y="20670"/>
                      </a:cubicBezTo>
                      <a:cubicBezTo>
                        <a:pt x="19959" y="20670"/>
                        <a:pt x="19954" y="20668"/>
                        <a:pt x="19943" y="20662"/>
                      </a:cubicBezTo>
                      <a:cubicBezTo>
                        <a:pt x="19933" y="20656"/>
                        <a:pt x="19916" y="20647"/>
                        <a:pt x="19892" y="20633"/>
                      </a:cubicBezTo>
                      <a:cubicBezTo>
                        <a:pt x="19240" y="20273"/>
                        <a:pt x="18943" y="19820"/>
                        <a:pt x="18991" y="19376"/>
                      </a:cubicBezTo>
                      <a:cubicBezTo>
                        <a:pt x="19040" y="18932"/>
                        <a:pt x="19433" y="18497"/>
                        <a:pt x="20160" y="18172"/>
                      </a:cubicBezTo>
                      <a:cubicBezTo>
                        <a:pt x="20187" y="18159"/>
                        <a:pt x="20205" y="18151"/>
                        <a:pt x="20216" y="18145"/>
                      </a:cubicBezTo>
                      <a:cubicBezTo>
                        <a:pt x="20228" y="18140"/>
                        <a:pt x="20233" y="18137"/>
                        <a:pt x="20233" y="18137"/>
                      </a:cubicBezTo>
                      <a:lnTo>
                        <a:pt x="20535" y="18006"/>
                      </a:lnTo>
                      <a:cubicBezTo>
                        <a:pt x="20446" y="17974"/>
                        <a:pt x="20358" y="17942"/>
                        <a:pt x="20274" y="17906"/>
                      </a:cubicBezTo>
                      <a:cubicBezTo>
                        <a:pt x="20189" y="17871"/>
                        <a:pt x="20107" y="17833"/>
                        <a:pt x="20030" y="17793"/>
                      </a:cubicBezTo>
                      <a:cubicBezTo>
                        <a:pt x="20004" y="17780"/>
                        <a:pt x="19986" y="17771"/>
                        <a:pt x="19975" y="17765"/>
                      </a:cubicBezTo>
                      <a:cubicBezTo>
                        <a:pt x="19963" y="17760"/>
                        <a:pt x="19959" y="17757"/>
                        <a:pt x="19959" y="17757"/>
                      </a:cubicBezTo>
                      <a:cubicBezTo>
                        <a:pt x="19959" y="17757"/>
                        <a:pt x="19954" y="17755"/>
                        <a:pt x="19943" y="17749"/>
                      </a:cubicBezTo>
                      <a:cubicBezTo>
                        <a:pt x="19933" y="17743"/>
                        <a:pt x="19916" y="17734"/>
                        <a:pt x="19892" y="17720"/>
                      </a:cubicBezTo>
                      <a:cubicBezTo>
                        <a:pt x="19841" y="17691"/>
                        <a:pt x="19793" y="17662"/>
                        <a:pt x="19746" y="17632"/>
                      </a:cubicBezTo>
                      <a:cubicBezTo>
                        <a:pt x="19700" y="17603"/>
                        <a:pt x="19656" y="17572"/>
                        <a:pt x="19614" y="17542"/>
                      </a:cubicBezTo>
                      <a:lnTo>
                        <a:pt x="1952" y="17542"/>
                      </a:lnTo>
                      <a:lnTo>
                        <a:pt x="1952" y="9959"/>
                      </a:lnTo>
                      <a:close/>
                      <a:moveTo>
                        <a:pt x="19648" y="14548"/>
                      </a:moveTo>
                      <a:lnTo>
                        <a:pt x="19648" y="15546"/>
                      </a:lnTo>
                      <a:cubicBezTo>
                        <a:pt x="19722" y="15495"/>
                        <a:pt x="19801" y="15445"/>
                        <a:pt x="19885" y="15397"/>
                      </a:cubicBezTo>
                      <a:cubicBezTo>
                        <a:pt x="19970" y="15349"/>
                        <a:pt x="20061" y="15303"/>
                        <a:pt x="20160" y="15259"/>
                      </a:cubicBezTo>
                      <a:cubicBezTo>
                        <a:pt x="20187" y="15246"/>
                        <a:pt x="20205" y="15238"/>
                        <a:pt x="20216" y="15233"/>
                      </a:cubicBezTo>
                      <a:cubicBezTo>
                        <a:pt x="20228" y="15227"/>
                        <a:pt x="20233" y="15225"/>
                        <a:pt x="20233" y="15225"/>
                      </a:cubicBezTo>
                      <a:lnTo>
                        <a:pt x="20674" y="15033"/>
                      </a:lnTo>
                      <a:cubicBezTo>
                        <a:pt x="20559" y="14996"/>
                        <a:pt x="20447" y="14957"/>
                        <a:pt x="20339" y="14914"/>
                      </a:cubicBezTo>
                      <a:cubicBezTo>
                        <a:pt x="20231" y="14870"/>
                        <a:pt x="20128" y="14824"/>
                        <a:pt x="20030" y="14772"/>
                      </a:cubicBezTo>
                      <a:cubicBezTo>
                        <a:pt x="20004" y="14759"/>
                        <a:pt x="19986" y="14751"/>
                        <a:pt x="19975" y="14745"/>
                      </a:cubicBezTo>
                      <a:cubicBezTo>
                        <a:pt x="19963" y="14739"/>
                        <a:pt x="19959" y="14737"/>
                        <a:pt x="19959" y="14737"/>
                      </a:cubicBezTo>
                      <a:cubicBezTo>
                        <a:pt x="19959" y="14737"/>
                        <a:pt x="19954" y="14735"/>
                        <a:pt x="19943" y="14729"/>
                      </a:cubicBezTo>
                      <a:cubicBezTo>
                        <a:pt x="19933" y="14723"/>
                        <a:pt x="19916" y="14713"/>
                        <a:pt x="19892" y="14699"/>
                      </a:cubicBezTo>
                      <a:cubicBezTo>
                        <a:pt x="19849" y="14675"/>
                        <a:pt x="19806" y="14650"/>
                        <a:pt x="19765" y="14625"/>
                      </a:cubicBezTo>
                      <a:cubicBezTo>
                        <a:pt x="19725" y="14600"/>
                        <a:pt x="19686" y="14574"/>
                        <a:pt x="19648" y="14548"/>
                      </a:cubicBezTo>
                      <a:close/>
                      <a:moveTo>
                        <a:pt x="10801" y="18625"/>
                      </a:moveTo>
                      <a:cubicBezTo>
                        <a:pt x="11365" y="18625"/>
                        <a:pt x="11927" y="18729"/>
                        <a:pt x="12357" y="18938"/>
                      </a:cubicBezTo>
                      <a:cubicBezTo>
                        <a:pt x="13218" y="19354"/>
                        <a:pt x="13218" y="20029"/>
                        <a:pt x="12357" y="20445"/>
                      </a:cubicBezTo>
                      <a:cubicBezTo>
                        <a:pt x="11497" y="20861"/>
                        <a:pt x="10103" y="20861"/>
                        <a:pt x="9242" y="20445"/>
                      </a:cubicBezTo>
                      <a:cubicBezTo>
                        <a:pt x="8382" y="20029"/>
                        <a:pt x="8382" y="19354"/>
                        <a:pt x="9242" y="18938"/>
                      </a:cubicBezTo>
                      <a:cubicBezTo>
                        <a:pt x="9673" y="18729"/>
                        <a:pt x="10237" y="18625"/>
                        <a:pt x="10801" y="186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defTabSz="821531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385" name="Form"/>
                <p:cNvSpPr/>
                <p:nvPr/>
              </p:nvSpPr>
              <p:spPr>
                <a:xfrm>
                  <a:off x="0" y="749226"/>
                  <a:ext cx="2100919" cy="2279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3" h="20738" extrusionOk="0">
                      <a:moveTo>
                        <a:pt x="19927" y="2"/>
                      </a:moveTo>
                      <a:cubicBezTo>
                        <a:pt x="19524" y="-17"/>
                        <a:pt x="19114" y="101"/>
                        <a:pt x="18790" y="361"/>
                      </a:cubicBezTo>
                      <a:lnTo>
                        <a:pt x="17329" y="1535"/>
                      </a:lnTo>
                      <a:lnTo>
                        <a:pt x="17329" y="5324"/>
                      </a:lnTo>
                      <a:lnTo>
                        <a:pt x="20901" y="2454"/>
                      </a:lnTo>
                      <a:cubicBezTo>
                        <a:pt x="21549" y="1934"/>
                        <a:pt x="21600" y="1043"/>
                        <a:pt x="21017" y="466"/>
                      </a:cubicBezTo>
                      <a:cubicBezTo>
                        <a:pt x="20725" y="177"/>
                        <a:pt x="20330" y="21"/>
                        <a:pt x="19927" y="2"/>
                      </a:cubicBezTo>
                      <a:close/>
                      <a:moveTo>
                        <a:pt x="3046" y="1518"/>
                      </a:moveTo>
                      <a:cubicBezTo>
                        <a:pt x="2432" y="1539"/>
                        <a:pt x="1861" y="1882"/>
                        <a:pt x="1630" y="2427"/>
                      </a:cubicBezTo>
                      <a:cubicBezTo>
                        <a:pt x="1096" y="3688"/>
                        <a:pt x="563" y="4948"/>
                        <a:pt x="30" y="6209"/>
                      </a:cubicBezTo>
                      <a:lnTo>
                        <a:pt x="0" y="13183"/>
                      </a:lnTo>
                      <a:cubicBezTo>
                        <a:pt x="0" y="13229"/>
                        <a:pt x="3" y="13274"/>
                        <a:pt x="8" y="13319"/>
                      </a:cubicBezTo>
                      <a:cubicBezTo>
                        <a:pt x="13" y="13363"/>
                        <a:pt x="22" y="13408"/>
                        <a:pt x="31" y="13451"/>
                      </a:cubicBezTo>
                      <a:cubicBezTo>
                        <a:pt x="40" y="15160"/>
                        <a:pt x="706" y="16873"/>
                        <a:pt x="2071" y="18256"/>
                      </a:cubicBezTo>
                      <a:cubicBezTo>
                        <a:pt x="5066" y="21290"/>
                        <a:pt x="10251" y="21583"/>
                        <a:pt x="13651" y="18910"/>
                      </a:cubicBezTo>
                      <a:lnTo>
                        <a:pt x="14238" y="18449"/>
                      </a:lnTo>
                      <a:cubicBezTo>
                        <a:pt x="14431" y="18297"/>
                        <a:pt x="14613" y="18138"/>
                        <a:pt x="14785" y="17973"/>
                      </a:cubicBezTo>
                      <a:cubicBezTo>
                        <a:pt x="14957" y="17808"/>
                        <a:pt x="15119" y="17638"/>
                        <a:pt x="15273" y="17463"/>
                      </a:cubicBezTo>
                      <a:cubicBezTo>
                        <a:pt x="15133" y="17471"/>
                        <a:pt x="14982" y="17475"/>
                        <a:pt x="14811" y="17477"/>
                      </a:cubicBezTo>
                      <a:cubicBezTo>
                        <a:pt x="14640" y="17480"/>
                        <a:pt x="14450" y="17480"/>
                        <a:pt x="14231" y="17480"/>
                      </a:cubicBezTo>
                      <a:lnTo>
                        <a:pt x="6272" y="17480"/>
                      </a:lnTo>
                      <a:cubicBezTo>
                        <a:pt x="5826" y="17480"/>
                        <a:pt x="5490" y="17480"/>
                        <a:pt x="5205" y="17463"/>
                      </a:cubicBezTo>
                      <a:cubicBezTo>
                        <a:pt x="4920" y="17446"/>
                        <a:pt x="4687" y="17412"/>
                        <a:pt x="4446" y="17344"/>
                      </a:cubicBezTo>
                      <a:cubicBezTo>
                        <a:pt x="4183" y="17259"/>
                        <a:pt x="3947" y="17123"/>
                        <a:pt x="3754" y="16951"/>
                      </a:cubicBezTo>
                      <a:cubicBezTo>
                        <a:pt x="3560" y="16778"/>
                        <a:pt x="3409" y="16568"/>
                        <a:pt x="3313" y="16333"/>
                      </a:cubicBezTo>
                      <a:cubicBezTo>
                        <a:pt x="3237" y="16118"/>
                        <a:pt x="3199" y="15910"/>
                        <a:pt x="3179" y="15654"/>
                      </a:cubicBezTo>
                      <a:cubicBezTo>
                        <a:pt x="3160" y="15399"/>
                        <a:pt x="3160" y="15096"/>
                        <a:pt x="3160" y="14692"/>
                      </a:cubicBezTo>
                      <a:lnTo>
                        <a:pt x="3155" y="6793"/>
                      </a:lnTo>
                      <a:lnTo>
                        <a:pt x="4582" y="3422"/>
                      </a:lnTo>
                      <a:cubicBezTo>
                        <a:pt x="4890" y="2694"/>
                        <a:pt x="4479" y="1883"/>
                        <a:pt x="3664" y="1608"/>
                      </a:cubicBezTo>
                      <a:cubicBezTo>
                        <a:pt x="3460" y="1539"/>
                        <a:pt x="3251" y="1511"/>
                        <a:pt x="3046" y="1518"/>
                      </a:cubicBezTo>
                      <a:close/>
                      <a:moveTo>
                        <a:pt x="19927" y="4625"/>
                      </a:moveTo>
                      <a:cubicBezTo>
                        <a:pt x="19524" y="4606"/>
                        <a:pt x="19114" y="4724"/>
                        <a:pt x="18790" y="4984"/>
                      </a:cubicBezTo>
                      <a:lnTo>
                        <a:pt x="16363" y="6933"/>
                      </a:lnTo>
                      <a:cubicBezTo>
                        <a:pt x="15715" y="7454"/>
                        <a:pt x="15663" y="8344"/>
                        <a:pt x="16246" y="8922"/>
                      </a:cubicBezTo>
                      <a:cubicBezTo>
                        <a:pt x="16829" y="9500"/>
                        <a:pt x="17827" y="9547"/>
                        <a:pt x="18474" y="9026"/>
                      </a:cubicBezTo>
                      <a:lnTo>
                        <a:pt x="20901" y="7077"/>
                      </a:lnTo>
                      <a:cubicBezTo>
                        <a:pt x="21549" y="6557"/>
                        <a:pt x="21600" y="5666"/>
                        <a:pt x="21017" y="5088"/>
                      </a:cubicBezTo>
                      <a:cubicBezTo>
                        <a:pt x="20725" y="4799"/>
                        <a:pt x="20330" y="4643"/>
                        <a:pt x="19927" y="4625"/>
                      </a:cubicBezTo>
                      <a:close/>
                      <a:moveTo>
                        <a:pt x="20552" y="8093"/>
                      </a:moveTo>
                      <a:lnTo>
                        <a:pt x="18840" y="9468"/>
                      </a:lnTo>
                      <a:cubicBezTo>
                        <a:pt x="18840" y="9468"/>
                        <a:pt x="18837" y="9470"/>
                        <a:pt x="18830" y="9476"/>
                      </a:cubicBezTo>
                      <a:cubicBezTo>
                        <a:pt x="18823" y="9481"/>
                        <a:pt x="18811" y="9490"/>
                        <a:pt x="18794" y="9502"/>
                      </a:cubicBezTo>
                      <a:cubicBezTo>
                        <a:pt x="18510" y="9725"/>
                        <a:pt x="18178" y="9869"/>
                        <a:pt x="17833" y="9936"/>
                      </a:cubicBezTo>
                      <a:cubicBezTo>
                        <a:pt x="17487" y="10003"/>
                        <a:pt x="17128" y="9994"/>
                        <a:pt x="16787" y="9911"/>
                      </a:cubicBezTo>
                      <a:lnTo>
                        <a:pt x="16363" y="10252"/>
                      </a:lnTo>
                      <a:cubicBezTo>
                        <a:pt x="15715" y="10773"/>
                        <a:pt x="15663" y="11662"/>
                        <a:pt x="16246" y="12240"/>
                      </a:cubicBezTo>
                      <a:cubicBezTo>
                        <a:pt x="16829" y="12817"/>
                        <a:pt x="17827" y="12864"/>
                        <a:pt x="18474" y="12344"/>
                      </a:cubicBezTo>
                      <a:lnTo>
                        <a:pt x="20901" y="10394"/>
                      </a:lnTo>
                      <a:cubicBezTo>
                        <a:pt x="21549" y="9874"/>
                        <a:pt x="21600" y="8984"/>
                        <a:pt x="21017" y="8406"/>
                      </a:cubicBezTo>
                      <a:cubicBezTo>
                        <a:pt x="20881" y="8272"/>
                        <a:pt x="20723" y="8169"/>
                        <a:pt x="20552" y="8093"/>
                      </a:cubicBezTo>
                      <a:close/>
                      <a:moveTo>
                        <a:pt x="20712" y="11378"/>
                      </a:moveTo>
                      <a:lnTo>
                        <a:pt x="18857" y="12868"/>
                      </a:lnTo>
                      <a:cubicBezTo>
                        <a:pt x="18857" y="12868"/>
                        <a:pt x="18853" y="12871"/>
                        <a:pt x="18846" y="12877"/>
                      </a:cubicBezTo>
                      <a:cubicBezTo>
                        <a:pt x="18839" y="12882"/>
                        <a:pt x="18827" y="12891"/>
                        <a:pt x="18810" y="12904"/>
                      </a:cubicBezTo>
                      <a:cubicBezTo>
                        <a:pt x="18498" y="13148"/>
                        <a:pt x="18130" y="13296"/>
                        <a:pt x="17749" y="13353"/>
                      </a:cubicBezTo>
                      <a:cubicBezTo>
                        <a:pt x="17368" y="13410"/>
                        <a:pt x="16974" y="13375"/>
                        <a:pt x="16610" y="13252"/>
                      </a:cubicBezTo>
                      <a:lnTo>
                        <a:pt x="16363" y="13451"/>
                      </a:lnTo>
                      <a:cubicBezTo>
                        <a:pt x="15715" y="13971"/>
                        <a:pt x="15663" y="14862"/>
                        <a:pt x="16246" y="15440"/>
                      </a:cubicBezTo>
                      <a:cubicBezTo>
                        <a:pt x="16829" y="16017"/>
                        <a:pt x="17827" y="16064"/>
                        <a:pt x="18474" y="15544"/>
                      </a:cubicBezTo>
                      <a:lnTo>
                        <a:pt x="20901" y="13594"/>
                      </a:lnTo>
                      <a:cubicBezTo>
                        <a:pt x="21549" y="13074"/>
                        <a:pt x="21600" y="12184"/>
                        <a:pt x="21017" y="11606"/>
                      </a:cubicBezTo>
                      <a:cubicBezTo>
                        <a:pt x="20925" y="11515"/>
                        <a:pt x="20821" y="11442"/>
                        <a:pt x="20712" y="11378"/>
                      </a:cubicBezTo>
                      <a:close/>
                    </a:path>
                  </a:pathLst>
                </a:custGeom>
                <a:solidFill>
                  <a:srgbClr val="F8990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defTabSz="821531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pic>
            <p:nvPicPr>
              <p:cNvPr id="387" name="Unitymedia_Motif.jpg" descr="Unitymedia_Motif.jp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1596" t="715" r="10677"/>
              <a:stretch>
                <a:fillRect/>
              </a:stretch>
            </p:blipFill>
            <p:spPr>
              <a:xfrm>
                <a:off x="558736" y="634181"/>
                <a:ext cx="879310" cy="11237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88" name="Linie"/>
              <p:cNvSpPr/>
              <p:nvPr/>
            </p:nvSpPr>
            <p:spPr>
              <a:xfrm rot="10800000" flipH="1">
                <a:off x="1299314" y="373542"/>
                <a:ext cx="142297" cy="141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89" name="Linie"/>
              <p:cNvSpPr/>
              <p:nvPr/>
            </p:nvSpPr>
            <p:spPr>
              <a:xfrm rot="10800000">
                <a:off x="554194" y="373542"/>
                <a:ext cx="142296" cy="141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90" name="Linie"/>
              <p:cNvSpPr/>
              <p:nvPr/>
            </p:nvSpPr>
            <p:spPr>
              <a:xfrm>
                <a:off x="1299314" y="1917122"/>
                <a:ext cx="142297" cy="141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91" name="Linie"/>
              <p:cNvSpPr/>
              <p:nvPr/>
            </p:nvSpPr>
            <p:spPr>
              <a:xfrm flipH="1">
                <a:off x="554194" y="1917122"/>
                <a:ext cx="142296" cy="141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099" tIns="38099" rIns="38099" bIns="38099" numCol="1" anchor="ctr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61" name="Grafik 60">
            <a:extLst>
              <a:ext uri="{FF2B5EF4-FFF2-40B4-BE49-F238E27FC236}">
                <a16:creationId xmlns:a16="http://schemas.microsoft.com/office/drawing/2014/main" id="{67647680-CF49-4D42-A7DF-5B32FC64B9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174"/>
          <p:cNvSpPr txBox="1"/>
          <p:nvPr/>
        </p:nvSpPr>
        <p:spPr>
          <a:xfrm>
            <a:off x="931830" y="854304"/>
            <a:ext cx="2252034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Vorteile</a:t>
            </a:r>
            <a:r>
              <a:rPr lang="de-DE" dirty="0"/>
              <a:t>/Nutzen</a:t>
            </a:r>
            <a:endParaRPr dirty="0"/>
          </a:p>
        </p:txBody>
      </p:sp>
      <p:sp>
        <p:nvSpPr>
          <p:cNvPr id="397" name="Rechteck"/>
          <p:cNvSpPr/>
          <p:nvPr/>
        </p:nvSpPr>
        <p:spPr>
          <a:xfrm>
            <a:off x="928334" y="2552916"/>
            <a:ext cx="10668809" cy="1401630"/>
          </a:xfrm>
          <a:prstGeom prst="rect">
            <a:avLst/>
          </a:prstGeom>
          <a:solidFill>
            <a:srgbClr val="F8990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8" name="Form"/>
          <p:cNvSpPr/>
          <p:nvPr/>
        </p:nvSpPr>
        <p:spPr>
          <a:xfrm>
            <a:off x="1131874" y="2961608"/>
            <a:ext cx="911158" cy="846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4" extrusionOk="0">
                <a:moveTo>
                  <a:pt x="17783" y="2"/>
                </a:moveTo>
                <a:cubicBezTo>
                  <a:pt x="16815" y="19"/>
                  <a:pt x="15849" y="109"/>
                  <a:pt x="14890" y="272"/>
                </a:cubicBezTo>
                <a:cubicBezTo>
                  <a:pt x="13498" y="510"/>
                  <a:pt x="12133" y="902"/>
                  <a:pt x="10816" y="1441"/>
                </a:cubicBezTo>
                <a:cubicBezTo>
                  <a:pt x="9492" y="902"/>
                  <a:pt x="8119" y="510"/>
                  <a:pt x="6719" y="272"/>
                </a:cubicBezTo>
                <a:cubicBezTo>
                  <a:pt x="4802" y="-52"/>
                  <a:pt x="2851" y="-86"/>
                  <a:pt x="926" y="174"/>
                </a:cubicBezTo>
                <a:lnTo>
                  <a:pt x="926" y="693"/>
                </a:lnTo>
                <a:lnTo>
                  <a:pt x="926" y="1886"/>
                </a:lnTo>
                <a:cubicBezTo>
                  <a:pt x="616" y="1967"/>
                  <a:pt x="307" y="2053"/>
                  <a:pt x="0" y="2150"/>
                </a:cubicBezTo>
                <a:lnTo>
                  <a:pt x="0" y="2238"/>
                </a:lnTo>
                <a:lnTo>
                  <a:pt x="0" y="2669"/>
                </a:lnTo>
                <a:lnTo>
                  <a:pt x="0" y="20995"/>
                </a:lnTo>
                <a:lnTo>
                  <a:pt x="0" y="21013"/>
                </a:lnTo>
                <a:lnTo>
                  <a:pt x="0" y="21514"/>
                </a:lnTo>
                <a:cubicBezTo>
                  <a:pt x="1861" y="20925"/>
                  <a:pt x="3790" y="20618"/>
                  <a:pt x="5730" y="20603"/>
                </a:cubicBezTo>
                <a:cubicBezTo>
                  <a:pt x="7428" y="20590"/>
                  <a:pt x="9121" y="20800"/>
                  <a:pt x="10771" y="21229"/>
                </a:cubicBezTo>
                <a:lnTo>
                  <a:pt x="10771" y="21243"/>
                </a:lnTo>
                <a:cubicBezTo>
                  <a:pt x="10781" y="21240"/>
                  <a:pt x="10791" y="21239"/>
                  <a:pt x="10800" y="21236"/>
                </a:cubicBezTo>
                <a:cubicBezTo>
                  <a:pt x="10809" y="21239"/>
                  <a:pt x="10818" y="21240"/>
                  <a:pt x="10828" y="21243"/>
                </a:cubicBezTo>
                <a:lnTo>
                  <a:pt x="10828" y="21230"/>
                </a:lnTo>
                <a:cubicBezTo>
                  <a:pt x="12478" y="20801"/>
                  <a:pt x="14171" y="20590"/>
                  <a:pt x="15869" y="20603"/>
                </a:cubicBezTo>
                <a:cubicBezTo>
                  <a:pt x="17809" y="20618"/>
                  <a:pt x="19739" y="20925"/>
                  <a:pt x="21600" y="21514"/>
                </a:cubicBezTo>
                <a:lnTo>
                  <a:pt x="21600" y="21013"/>
                </a:lnTo>
                <a:lnTo>
                  <a:pt x="21600" y="20995"/>
                </a:lnTo>
                <a:lnTo>
                  <a:pt x="21600" y="2669"/>
                </a:lnTo>
                <a:lnTo>
                  <a:pt x="21600" y="2238"/>
                </a:lnTo>
                <a:lnTo>
                  <a:pt x="21600" y="2150"/>
                </a:lnTo>
                <a:cubicBezTo>
                  <a:pt x="21297" y="2054"/>
                  <a:pt x="20990" y="1969"/>
                  <a:pt x="20684" y="1889"/>
                </a:cubicBezTo>
                <a:lnTo>
                  <a:pt x="20684" y="693"/>
                </a:lnTo>
                <a:lnTo>
                  <a:pt x="20684" y="174"/>
                </a:lnTo>
                <a:cubicBezTo>
                  <a:pt x="19721" y="43"/>
                  <a:pt x="18751" y="-14"/>
                  <a:pt x="17783" y="2"/>
                </a:cubicBezTo>
                <a:close/>
                <a:moveTo>
                  <a:pt x="17783" y="522"/>
                </a:moveTo>
                <a:cubicBezTo>
                  <a:pt x="18587" y="508"/>
                  <a:pt x="19393" y="548"/>
                  <a:pt x="20194" y="637"/>
                </a:cubicBezTo>
                <a:lnTo>
                  <a:pt x="20194" y="18950"/>
                </a:lnTo>
                <a:cubicBezTo>
                  <a:pt x="18427" y="18755"/>
                  <a:pt x="16643" y="18804"/>
                  <a:pt x="14887" y="19104"/>
                </a:cubicBezTo>
                <a:cubicBezTo>
                  <a:pt x="13586" y="19326"/>
                  <a:pt x="12310" y="19689"/>
                  <a:pt x="11073" y="20175"/>
                </a:cubicBezTo>
                <a:lnTo>
                  <a:pt x="11073" y="1863"/>
                </a:lnTo>
                <a:cubicBezTo>
                  <a:pt x="12311" y="1377"/>
                  <a:pt x="13588" y="1014"/>
                  <a:pt x="14890" y="792"/>
                </a:cubicBezTo>
                <a:cubicBezTo>
                  <a:pt x="15849" y="628"/>
                  <a:pt x="16815" y="538"/>
                  <a:pt x="17783" y="522"/>
                </a:cubicBezTo>
                <a:close/>
                <a:moveTo>
                  <a:pt x="3222" y="524"/>
                </a:moveTo>
                <a:cubicBezTo>
                  <a:pt x="3424" y="521"/>
                  <a:pt x="3625" y="521"/>
                  <a:pt x="3826" y="524"/>
                </a:cubicBezTo>
                <a:cubicBezTo>
                  <a:pt x="4794" y="540"/>
                  <a:pt x="5761" y="629"/>
                  <a:pt x="6719" y="792"/>
                </a:cubicBezTo>
                <a:cubicBezTo>
                  <a:pt x="8038" y="1015"/>
                  <a:pt x="9331" y="1381"/>
                  <a:pt x="10584" y="1873"/>
                </a:cubicBezTo>
                <a:lnTo>
                  <a:pt x="10584" y="20185"/>
                </a:lnTo>
                <a:cubicBezTo>
                  <a:pt x="9331" y="19693"/>
                  <a:pt x="8038" y="19327"/>
                  <a:pt x="6719" y="19104"/>
                </a:cubicBezTo>
                <a:cubicBezTo>
                  <a:pt x="4964" y="18807"/>
                  <a:pt x="3181" y="18757"/>
                  <a:pt x="1415" y="18950"/>
                </a:cubicBezTo>
                <a:lnTo>
                  <a:pt x="1415" y="638"/>
                </a:lnTo>
                <a:cubicBezTo>
                  <a:pt x="2016" y="572"/>
                  <a:pt x="2619" y="533"/>
                  <a:pt x="3222" y="524"/>
                </a:cubicBezTo>
                <a:close/>
                <a:moveTo>
                  <a:pt x="3995" y="2044"/>
                </a:moveTo>
                <a:cubicBezTo>
                  <a:pt x="3347" y="2044"/>
                  <a:pt x="2698" y="2087"/>
                  <a:pt x="2053" y="2173"/>
                </a:cubicBezTo>
                <a:lnTo>
                  <a:pt x="2053" y="2692"/>
                </a:lnTo>
                <a:cubicBezTo>
                  <a:pt x="3343" y="2521"/>
                  <a:pt x="4647" y="2521"/>
                  <a:pt x="5936" y="2692"/>
                </a:cubicBezTo>
                <a:cubicBezTo>
                  <a:pt x="7267" y="2869"/>
                  <a:pt x="8572" y="3225"/>
                  <a:pt x="9819" y="3754"/>
                </a:cubicBezTo>
                <a:lnTo>
                  <a:pt x="9819" y="3235"/>
                </a:lnTo>
                <a:cubicBezTo>
                  <a:pt x="8572" y="2705"/>
                  <a:pt x="7267" y="2349"/>
                  <a:pt x="5936" y="2173"/>
                </a:cubicBezTo>
                <a:cubicBezTo>
                  <a:pt x="5291" y="2087"/>
                  <a:pt x="4644" y="2044"/>
                  <a:pt x="3995" y="2044"/>
                </a:cubicBezTo>
                <a:close/>
                <a:moveTo>
                  <a:pt x="17644" y="2044"/>
                </a:moveTo>
                <a:cubicBezTo>
                  <a:pt x="16995" y="2044"/>
                  <a:pt x="16346" y="2087"/>
                  <a:pt x="15701" y="2173"/>
                </a:cubicBezTo>
                <a:cubicBezTo>
                  <a:pt x="14370" y="2349"/>
                  <a:pt x="13066" y="2705"/>
                  <a:pt x="11818" y="3235"/>
                </a:cubicBezTo>
                <a:lnTo>
                  <a:pt x="11818" y="3754"/>
                </a:lnTo>
                <a:cubicBezTo>
                  <a:pt x="13066" y="3225"/>
                  <a:pt x="14370" y="2869"/>
                  <a:pt x="15701" y="2692"/>
                </a:cubicBezTo>
                <a:cubicBezTo>
                  <a:pt x="16991" y="2521"/>
                  <a:pt x="18295" y="2521"/>
                  <a:pt x="19585" y="2692"/>
                </a:cubicBezTo>
                <a:lnTo>
                  <a:pt x="19585" y="2173"/>
                </a:lnTo>
                <a:cubicBezTo>
                  <a:pt x="18940" y="2087"/>
                  <a:pt x="18292" y="2044"/>
                  <a:pt x="17644" y="2044"/>
                </a:cubicBezTo>
                <a:close/>
                <a:moveTo>
                  <a:pt x="926" y="2408"/>
                </a:moveTo>
                <a:lnTo>
                  <a:pt x="926" y="19007"/>
                </a:lnTo>
                <a:lnTo>
                  <a:pt x="926" y="19224"/>
                </a:lnTo>
                <a:lnTo>
                  <a:pt x="926" y="19526"/>
                </a:lnTo>
                <a:cubicBezTo>
                  <a:pt x="2851" y="19266"/>
                  <a:pt x="4802" y="19299"/>
                  <a:pt x="6719" y="19623"/>
                </a:cubicBezTo>
                <a:cubicBezTo>
                  <a:pt x="7930" y="19829"/>
                  <a:pt x="9119" y="20156"/>
                  <a:pt x="10276" y="20589"/>
                </a:cubicBezTo>
                <a:cubicBezTo>
                  <a:pt x="8783" y="20242"/>
                  <a:pt x="7259" y="20072"/>
                  <a:pt x="5730" y="20084"/>
                </a:cubicBezTo>
                <a:cubicBezTo>
                  <a:pt x="3959" y="20098"/>
                  <a:pt x="2199" y="20356"/>
                  <a:pt x="489" y="20849"/>
                </a:cubicBezTo>
                <a:lnTo>
                  <a:pt x="489" y="2525"/>
                </a:lnTo>
                <a:cubicBezTo>
                  <a:pt x="634" y="2484"/>
                  <a:pt x="780" y="2447"/>
                  <a:pt x="926" y="2408"/>
                </a:cubicBezTo>
                <a:close/>
                <a:moveTo>
                  <a:pt x="20684" y="2411"/>
                </a:moveTo>
                <a:cubicBezTo>
                  <a:pt x="20826" y="2449"/>
                  <a:pt x="20969" y="2485"/>
                  <a:pt x="21111" y="2525"/>
                </a:cubicBezTo>
                <a:lnTo>
                  <a:pt x="21111" y="20849"/>
                </a:lnTo>
                <a:cubicBezTo>
                  <a:pt x="19401" y="20356"/>
                  <a:pt x="17640" y="20098"/>
                  <a:pt x="15869" y="20084"/>
                </a:cubicBezTo>
                <a:cubicBezTo>
                  <a:pt x="14367" y="20072"/>
                  <a:pt x="12870" y="20236"/>
                  <a:pt x="11402" y="20570"/>
                </a:cubicBezTo>
                <a:cubicBezTo>
                  <a:pt x="12536" y="20148"/>
                  <a:pt x="13701" y="19826"/>
                  <a:pt x="14887" y="19623"/>
                </a:cubicBezTo>
                <a:cubicBezTo>
                  <a:pt x="16804" y="19296"/>
                  <a:pt x="18754" y="19264"/>
                  <a:pt x="20679" y="19526"/>
                </a:cubicBezTo>
                <a:lnTo>
                  <a:pt x="20679" y="19224"/>
                </a:lnTo>
                <a:lnTo>
                  <a:pt x="20684" y="19224"/>
                </a:lnTo>
                <a:lnTo>
                  <a:pt x="20684" y="2411"/>
                </a:lnTo>
                <a:close/>
                <a:moveTo>
                  <a:pt x="3995" y="3270"/>
                </a:moveTo>
                <a:cubicBezTo>
                  <a:pt x="3347" y="3270"/>
                  <a:pt x="2698" y="3312"/>
                  <a:pt x="2053" y="3398"/>
                </a:cubicBezTo>
                <a:lnTo>
                  <a:pt x="2053" y="3917"/>
                </a:lnTo>
                <a:cubicBezTo>
                  <a:pt x="3343" y="3746"/>
                  <a:pt x="4647" y="3746"/>
                  <a:pt x="5936" y="3917"/>
                </a:cubicBezTo>
                <a:cubicBezTo>
                  <a:pt x="7267" y="4093"/>
                  <a:pt x="8572" y="4451"/>
                  <a:pt x="9819" y="4980"/>
                </a:cubicBezTo>
                <a:lnTo>
                  <a:pt x="9819" y="4460"/>
                </a:lnTo>
                <a:cubicBezTo>
                  <a:pt x="8572" y="3931"/>
                  <a:pt x="7267" y="3574"/>
                  <a:pt x="5936" y="3398"/>
                </a:cubicBezTo>
                <a:cubicBezTo>
                  <a:pt x="5291" y="3312"/>
                  <a:pt x="4644" y="3270"/>
                  <a:pt x="3995" y="3270"/>
                </a:cubicBezTo>
                <a:close/>
                <a:moveTo>
                  <a:pt x="17644" y="3270"/>
                </a:moveTo>
                <a:cubicBezTo>
                  <a:pt x="16995" y="3270"/>
                  <a:pt x="16346" y="3312"/>
                  <a:pt x="15701" y="3398"/>
                </a:cubicBezTo>
                <a:cubicBezTo>
                  <a:pt x="14370" y="3574"/>
                  <a:pt x="13066" y="3931"/>
                  <a:pt x="11818" y="4460"/>
                </a:cubicBezTo>
                <a:lnTo>
                  <a:pt x="11818" y="4980"/>
                </a:lnTo>
                <a:cubicBezTo>
                  <a:pt x="13066" y="4451"/>
                  <a:pt x="14370" y="4093"/>
                  <a:pt x="15701" y="3917"/>
                </a:cubicBezTo>
                <a:cubicBezTo>
                  <a:pt x="16991" y="3746"/>
                  <a:pt x="18295" y="3746"/>
                  <a:pt x="19585" y="3917"/>
                </a:cubicBezTo>
                <a:lnTo>
                  <a:pt x="19585" y="3398"/>
                </a:lnTo>
                <a:cubicBezTo>
                  <a:pt x="18940" y="3312"/>
                  <a:pt x="18292" y="3270"/>
                  <a:pt x="17644" y="3270"/>
                </a:cubicBezTo>
                <a:close/>
                <a:moveTo>
                  <a:pt x="3995" y="4494"/>
                </a:moveTo>
                <a:cubicBezTo>
                  <a:pt x="3347" y="4494"/>
                  <a:pt x="2698" y="4537"/>
                  <a:pt x="2053" y="4622"/>
                </a:cubicBezTo>
                <a:lnTo>
                  <a:pt x="2053" y="5142"/>
                </a:lnTo>
                <a:cubicBezTo>
                  <a:pt x="3343" y="4971"/>
                  <a:pt x="4647" y="4971"/>
                  <a:pt x="5936" y="5142"/>
                </a:cubicBezTo>
                <a:cubicBezTo>
                  <a:pt x="7267" y="5318"/>
                  <a:pt x="8572" y="5675"/>
                  <a:pt x="9819" y="6204"/>
                </a:cubicBezTo>
                <a:lnTo>
                  <a:pt x="9819" y="5685"/>
                </a:lnTo>
                <a:cubicBezTo>
                  <a:pt x="8572" y="5156"/>
                  <a:pt x="7267" y="4799"/>
                  <a:pt x="5936" y="4622"/>
                </a:cubicBezTo>
                <a:cubicBezTo>
                  <a:pt x="5291" y="4537"/>
                  <a:pt x="4644" y="4494"/>
                  <a:pt x="3995" y="4494"/>
                </a:cubicBezTo>
                <a:close/>
                <a:moveTo>
                  <a:pt x="17644" y="4494"/>
                </a:moveTo>
                <a:cubicBezTo>
                  <a:pt x="16995" y="4494"/>
                  <a:pt x="16346" y="4537"/>
                  <a:pt x="15701" y="4622"/>
                </a:cubicBezTo>
                <a:cubicBezTo>
                  <a:pt x="14370" y="4799"/>
                  <a:pt x="13066" y="5156"/>
                  <a:pt x="11818" y="5685"/>
                </a:cubicBezTo>
                <a:lnTo>
                  <a:pt x="11818" y="6204"/>
                </a:lnTo>
                <a:cubicBezTo>
                  <a:pt x="13066" y="5675"/>
                  <a:pt x="14370" y="5318"/>
                  <a:pt x="15701" y="5142"/>
                </a:cubicBezTo>
                <a:cubicBezTo>
                  <a:pt x="16991" y="4971"/>
                  <a:pt x="18295" y="4971"/>
                  <a:pt x="19585" y="5142"/>
                </a:cubicBezTo>
                <a:lnTo>
                  <a:pt x="19585" y="4622"/>
                </a:lnTo>
                <a:cubicBezTo>
                  <a:pt x="18940" y="4537"/>
                  <a:pt x="18292" y="4494"/>
                  <a:pt x="17644" y="4494"/>
                </a:cubicBezTo>
                <a:close/>
                <a:moveTo>
                  <a:pt x="3995" y="5720"/>
                </a:moveTo>
                <a:cubicBezTo>
                  <a:pt x="3347" y="5720"/>
                  <a:pt x="2698" y="5763"/>
                  <a:pt x="2053" y="5848"/>
                </a:cubicBezTo>
                <a:lnTo>
                  <a:pt x="2053" y="6367"/>
                </a:lnTo>
                <a:cubicBezTo>
                  <a:pt x="3343" y="6196"/>
                  <a:pt x="4647" y="6196"/>
                  <a:pt x="5936" y="6367"/>
                </a:cubicBezTo>
                <a:cubicBezTo>
                  <a:pt x="7267" y="6544"/>
                  <a:pt x="8572" y="6901"/>
                  <a:pt x="9819" y="7430"/>
                </a:cubicBezTo>
                <a:lnTo>
                  <a:pt x="9819" y="6911"/>
                </a:lnTo>
                <a:cubicBezTo>
                  <a:pt x="8572" y="6382"/>
                  <a:pt x="7267" y="6024"/>
                  <a:pt x="5936" y="5848"/>
                </a:cubicBezTo>
                <a:cubicBezTo>
                  <a:pt x="5291" y="5763"/>
                  <a:pt x="4644" y="5720"/>
                  <a:pt x="3995" y="5720"/>
                </a:cubicBezTo>
                <a:close/>
                <a:moveTo>
                  <a:pt x="15628" y="5860"/>
                </a:moveTo>
                <a:cubicBezTo>
                  <a:pt x="14323" y="6040"/>
                  <a:pt x="13043" y="6391"/>
                  <a:pt x="11818" y="6911"/>
                </a:cubicBezTo>
                <a:lnTo>
                  <a:pt x="11818" y="7430"/>
                </a:lnTo>
                <a:cubicBezTo>
                  <a:pt x="13043" y="6911"/>
                  <a:pt x="14323" y="6559"/>
                  <a:pt x="15628" y="6379"/>
                </a:cubicBezTo>
                <a:lnTo>
                  <a:pt x="15628" y="5860"/>
                </a:lnTo>
                <a:close/>
                <a:moveTo>
                  <a:pt x="3995" y="6945"/>
                </a:moveTo>
                <a:cubicBezTo>
                  <a:pt x="3347" y="6945"/>
                  <a:pt x="2698" y="6987"/>
                  <a:pt x="2053" y="7073"/>
                </a:cubicBezTo>
                <a:lnTo>
                  <a:pt x="2053" y="7592"/>
                </a:lnTo>
                <a:cubicBezTo>
                  <a:pt x="3343" y="7421"/>
                  <a:pt x="4647" y="7421"/>
                  <a:pt x="5936" y="7592"/>
                </a:cubicBezTo>
                <a:cubicBezTo>
                  <a:pt x="7267" y="7768"/>
                  <a:pt x="8572" y="8126"/>
                  <a:pt x="9819" y="8655"/>
                </a:cubicBezTo>
                <a:lnTo>
                  <a:pt x="9819" y="8135"/>
                </a:lnTo>
                <a:cubicBezTo>
                  <a:pt x="8572" y="7606"/>
                  <a:pt x="7267" y="7249"/>
                  <a:pt x="5936" y="7073"/>
                </a:cubicBezTo>
                <a:cubicBezTo>
                  <a:pt x="5291" y="6987"/>
                  <a:pt x="4644" y="6945"/>
                  <a:pt x="3995" y="6945"/>
                </a:cubicBezTo>
                <a:close/>
                <a:moveTo>
                  <a:pt x="17644" y="6945"/>
                </a:moveTo>
                <a:cubicBezTo>
                  <a:pt x="16995" y="6945"/>
                  <a:pt x="16346" y="6987"/>
                  <a:pt x="15701" y="7073"/>
                </a:cubicBezTo>
                <a:cubicBezTo>
                  <a:pt x="14370" y="7249"/>
                  <a:pt x="13066" y="7606"/>
                  <a:pt x="11818" y="8135"/>
                </a:cubicBezTo>
                <a:lnTo>
                  <a:pt x="11818" y="13554"/>
                </a:lnTo>
                <a:cubicBezTo>
                  <a:pt x="13066" y="13024"/>
                  <a:pt x="14370" y="12667"/>
                  <a:pt x="15701" y="12491"/>
                </a:cubicBezTo>
                <a:cubicBezTo>
                  <a:pt x="16991" y="12320"/>
                  <a:pt x="18295" y="12320"/>
                  <a:pt x="19585" y="12491"/>
                </a:cubicBezTo>
                <a:lnTo>
                  <a:pt x="19585" y="7073"/>
                </a:lnTo>
                <a:cubicBezTo>
                  <a:pt x="18940" y="6987"/>
                  <a:pt x="18292" y="6945"/>
                  <a:pt x="17644" y="6945"/>
                </a:cubicBezTo>
                <a:close/>
                <a:moveTo>
                  <a:pt x="3994" y="8169"/>
                </a:moveTo>
                <a:cubicBezTo>
                  <a:pt x="3346" y="8169"/>
                  <a:pt x="2698" y="8213"/>
                  <a:pt x="2053" y="8298"/>
                </a:cubicBezTo>
                <a:lnTo>
                  <a:pt x="2053" y="8818"/>
                </a:lnTo>
                <a:cubicBezTo>
                  <a:pt x="3343" y="8647"/>
                  <a:pt x="4647" y="8647"/>
                  <a:pt x="5936" y="8818"/>
                </a:cubicBezTo>
                <a:cubicBezTo>
                  <a:pt x="6130" y="8843"/>
                  <a:pt x="6322" y="8881"/>
                  <a:pt x="6514" y="8914"/>
                </a:cubicBezTo>
                <a:lnTo>
                  <a:pt x="6514" y="8395"/>
                </a:lnTo>
                <a:cubicBezTo>
                  <a:pt x="6322" y="8361"/>
                  <a:pt x="6130" y="8324"/>
                  <a:pt x="5936" y="8298"/>
                </a:cubicBezTo>
                <a:cubicBezTo>
                  <a:pt x="5291" y="8213"/>
                  <a:pt x="4643" y="8169"/>
                  <a:pt x="3994" y="8169"/>
                </a:cubicBezTo>
                <a:close/>
                <a:moveTo>
                  <a:pt x="3995" y="9395"/>
                </a:moveTo>
                <a:cubicBezTo>
                  <a:pt x="3347" y="9395"/>
                  <a:pt x="2698" y="9438"/>
                  <a:pt x="2053" y="9523"/>
                </a:cubicBezTo>
                <a:lnTo>
                  <a:pt x="2053" y="10042"/>
                </a:lnTo>
                <a:cubicBezTo>
                  <a:pt x="3343" y="9872"/>
                  <a:pt x="4647" y="9872"/>
                  <a:pt x="5936" y="10042"/>
                </a:cubicBezTo>
                <a:cubicBezTo>
                  <a:pt x="7267" y="10219"/>
                  <a:pt x="8572" y="10576"/>
                  <a:pt x="9819" y="11105"/>
                </a:cubicBezTo>
                <a:lnTo>
                  <a:pt x="9819" y="10586"/>
                </a:lnTo>
                <a:cubicBezTo>
                  <a:pt x="8572" y="10057"/>
                  <a:pt x="7267" y="9699"/>
                  <a:pt x="5936" y="9523"/>
                </a:cubicBezTo>
                <a:cubicBezTo>
                  <a:pt x="5291" y="9438"/>
                  <a:pt x="4644" y="9395"/>
                  <a:pt x="3995" y="9395"/>
                </a:cubicBezTo>
                <a:close/>
                <a:moveTo>
                  <a:pt x="3995" y="10620"/>
                </a:moveTo>
                <a:cubicBezTo>
                  <a:pt x="3347" y="10620"/>
                  <a:pt x="2698" y="10662"/>
                  <a:pt x="2053" y="10748"/>
                </a:cubicBezTo>
                <a:lnTo>
                  <a:pt x="2053" y="11267"/>
                </a:lnTo>
                <a:cubicBezTo>
                  <a:pt x="3343" y="11096"/>
                  <a:pt x="4647" y="11096"/>
                  <a:pt x="5936" y="11267"/>
                </a:cubicBezTo>
                <a:cubicBezTo>
                  <a:pt x="7267" y="11444"/>
                  <a:pt x="8572" y="11801"/>
                  <a:pt x="9819" y="12330"/>
                </a:cubicBezTo>
                <a:lnTo>
                  <a:pt x="9819" y="11811"/>
                </a:lnTo>
                <a:cubicBezTo>
                  <a:pt x="8572" y="11281"/>
                  <a:pt x="7267" y="10924"/>
                  <a:pt x="5936" y="10748"/>
                </a:cubicBezTo>
                <a:cubicBezTo>
                  <a:pt x="5291" y="10662"/>
                  <a:pt x="4644" y="10620"/>
                  <a:pt x="3995" y="10620"/>
                </a:cubicBezTo>
                <a:close/>
                <a:moveTo>
                  <a:pt x="3995" y="11846"/>
                </a:moveTo>
                <a:cubicBezTo>
                  <a:pt x="3347" y="11846"/>
                  <a:pt x="2698" y="11888"/>
                  <a:pt x="2053" y="11974"/>
                </a:cubicBezTo>
                <a:lnTo>
                  <a:pt x="2053" y="12493"/>
                </a:lnTo>
                <a:cubicBezTo>
                  <a:pt x="3343" y="12322"/>
                  <a:pt x="4647" y="12322"/>
                  <a:pt x="5936" y="12493"/>
                </a:cubicBezTo>
                <a:cubicBezTo>
                  <a:pt x="7267" y="12669"/>
                  <a:pt x="8572" y="13027"/>
                  <a:pt x="9819" y="13556"/>
                </a:cubicBezTo>
                <a:lnTo>
                  <a:pt x="9819" y="13036"/>
                </a:lnTo>
                <a:cubicBezTo>
                  <a:pt x="8572" y="12507"/>
                  <a:pt x="7267" y="12150"/>
                  <a:pt x="5936" y="11974"/>
                </a:cubicBezTo>
                <a:cubicBezTo>
                  <a:pt x="5291" y="11888"/>
                  <a:pt x="4644" y="11846"/>
                  <a:pt x="3995" y="11846"/>
                </a:cubicBezTo>
                <a:close/>
                <a:moveTo>
                  <a:pt x="3994" y="13070"/>
                </a:moveTo>
                <a:cubicBezTo>
                  <a:pt x="3346" y="13070"/>
                  <a:pt x="2698" y="13113"/>
                  <a:pt x="2053" y="13198"/>
                </a:cubicBezTo>
                <a:lnTo>
                  <a:pt x="2053" y="13718"/>
                </a:lnTo>
                <a:cubicBezTo>
                  <a:pt x="3343" y="13547"/>
                  <a:pt x="4647" y="13547"/>
                  <a:pt x="5936" y="13718"/>
                </a:cubicBezTo>
                <a:cubicBezTo>
                  <a:pt x="6130" y="13743"/>
                  <a:pt x="6322" y="13781"/>
                  <a:pt x="6514" y="13814"/>
                </a:cubicBezTo>
                <a:lnTo>
                  <a:pt x="6514" y="13294"/>
                </a:lnTo>
                <a:cubicBezTo>
                  <a:pt x="6322" y="13261"/>
                  <a:pt x="6130" y="13224"/>
                  <a:pt x="5936" y="13198"/>
                </a:cubicBezTo>
                <a:cubicBezTo>
                  <a:pt x="5291" y="13113"/>
                  <a:pt x="4643" y="13070"/>
                  <a:pt x="3994" y="13070"/>
                </a:cubicBezTo>
                <a:close/>
                <a:moveTo>
                  <a:pt x="17644" y="13070"/>
                </a:moveTo>
                <a:cubicBezTo>
                  <a:pt x="16995" y="13070"/>
                  <a:pt x="16346" y="13113"/>
                  <a:pt x="15701" y="13198"/>
                </a:cubicBezTo>
                <a:cubicBezTo>
                  <a:pt x="14370" y="13375"/>
                  <a:pt x="13066" y="13732"/>
                  <a:pt x="11818" y="14261"/>
                </a:cubicBezTo>
                <a:lnTo>
                  <a:pt x="11818" y="14780"/>
                </a:lnTo>
                <a:cubicBezTo>
                  <a:pt x="13066" y="14251"/>
                  <a:pt x="14370" y="13894"/>
                  <a:pt x="15701" y="13718"/>
                </a:cubicBezTo>
                <a:cubicBezTo>
                  <a:pt x="16991" y="13547"/>
                  <a:pt x="18295" y="13547"/>
                  <a:pt x="19585" y="13718"/>
                </a:cubicBezTo>
                <a:lnTo>
                  <a:pt x="19585" y="13198"/>
                </a:lnTo>
                <a:cubicBezTo>
                  <a:pt x="18940" y="13113"/>
                  <a:pt x="18292" y="13070"/>
                  <a:pt x="17644" y="13070"/>
                </a:cubicBezTo>
                <a:close/>
                <a:moveTo>
                  <a:pt x="3995" y="14295"/>
                </a:moveTo>
                <a:cubicBezTo>
                  <a:pt x="3347" y="14295"/>
                  <a:pt x="2698" y="14339"/>
                  <a:pt x="2053" y="14424"/>
                </a:cubicBezTo>
                <a:lnTo>
                  <a:pt x="2053" y="14943"/>
                </a:lnTo>
                <a:cubicBezTo>
                  <a:pt x="3343" y="14773"/>
                  <a:pt x="4647" y="14773"/>
                  <a:pt x="5936" y="14943"/>
                </a:cubicBezTo>
                <a:cubicBezTo>
                  <a:pt x="7267" y="15120"/>
                  <a:pt x="8572" y="15476"/>
                  <a:pt x="9819" y="16005"/>
                </a:cubicBezTo>
                <a:lnTo>
                  <a:pt x="9819" y="15486"/>
                </a:lnTo>
                <a:cubicBezTo>
                  <a:pt x="8572" y="14957"/>
                  <a:pt x="7267" y="14600"/>
                  <a:pt x="5936" y="14424"/>
                </a:cubicBezTo>
                <a:cubicBezTo>
                  <a:pt x="5291" y="14339"/>
                  <a:pt x="4644" y="14295"/>
                  <a:pt x="3995" y="14295"/>
                </a:cubicBezTo>
                <a:close/>
                <a:moveTo>
                  <a:pt x="17644" y="14295"/>
                </a:moveTo>
                <a:cubicBezTo>
                  <a:pt x="16995" y="14295"/>
                  <a:pt x="16346" y="14339"/>
                  <a:pt x="15701" y="14424"/>
                </a:cubicBezTo>
                <a:cubicBezTo>
                  <a:pt x="14370" y="14600"/>
                  <a:pt x="13066" y="14957"/>
                  <a:pt x="11818" y="15486"/>
                </a:cubicBezTo>
                <a:lnTo>
                  <a:pt x="11818" y="16005"/>
                </a:lnTo>
                <a:cubicBezTo>
                  <a:pt x="13066" y="15476"/>
                  <a:pt x="14370" y="15120"/>
                  <a:pt x="15701" y="14943"/>
                </a:cubicBezTo>
                <a:cubicBezTo>
                  <a:pt x="16991" y="14773"/>
                  <a:pt x="18295" y="14773"/>
                  <a:pt x="19585" y="14943"/>
                </a:cubicBezTo>
                <a:lnTo>
                  <a:pt x="19585" y="14424"/>
                </a:lnTo>
                <a:cubicBezTo>
                  <a:pt x="18940" y="14339"/>
                  <a:pt x="18292" y="14295"/>
                  <a:pt x="17644" y="14295"/>
                </a:cubicBezTo>
                <a:close/>
                <a:moveTo>
                  <a:pt x="3995" y="15521"/>
                </a:moveTo>
                <a:cubicBezTo>
                  <a:pt x="3347" y="15521"/>
                  <a:pt x="2698" y="15563"/>
                  <a:pt x="2053" y="15649"/>
                </a:cubicBezTo>
                <a:lnTo>
                  <a:pt x="2053" y="16168"/>
                </a:lnTo>
                <a:cubicBezTo>
                  <a:pt x="3343" y="15997"/>
                  <a:pt x="4647" y="15997"/>
                  <a:pt x="5936" y="16168"/>
                </a:cubicBezTo>
                <a:cubicBezTo>
                  <a:pt x="7267" y="16344"/>
                  <a:pt x="8572" y="16702"/>
                  <a:pt x="9819" y="17231"/>
                </a:cubicBezTo>
                <a:lnTo>
                  <a:pt x="9819" y="16712"/>
                </a:lnTo>
                <a:cubicBezTo>
                  <a:pt x="8572" y="16182"/>
                  <a:pt x="7267" y="15825"/>
                  <a:pt x="5936" y="15649"/>
                </a:cubicBezTo>
                <a:cubicBezTo>
                  <a:pt x="5291" y="15563"/>
                  <a:pt x="4644" y="15521"/>
                  <a:pt x="3995" y="15521"/>
                </a:cubicBezTo>
                <a:close/>
                <a:moveTo>
                  <a:pt x="17644" y="15521"/>
                </a:moveTo>
                <a:cubicBezTo>
                  <a:pt x="16995" y="15521"/>
                  <a:pt x="16346" y="15563"/>
                  <a:pt x="15701" y="15649"/>
                </a:cubicBezTo>
                <a:cubicBezTo>
                  <a:pt x="14370" y="15825"/>
                  <a:pt x="13066" y="16182"/>
                  <a:pt x="11818" y="16712"/>
                </a:cubicBezTo>
                <a:lnTo>
                  <a:pt x="11818" y="17231"/>
                </a:lnTo>
                <a:cubicBezTo>
                  <a:pt x="13066" y="16702"/>
                  <a:pt x="14370" y="16344"/>
                  <a:pt x="15701" y="16168"/>
                </a:cubicBezTo>
                <a:cubicBezTo>
                  <a:pt x="16991" y="15997"/>
                  <a:pt x="18295" y="15997"/>
                  <a:pt x="19585" y="16168"/>
                </a:cubicBezTo>
                <a:lnTo>
                  <a:pt x="19585" y="15649"/>
                </a:lnTo>
                <a:cubicBezTo>
                  <a:pt x="18940" y="15563"/>
                  <a:pt x="18292" y="15521"/>
                  <a:pt x="17644" y="15521"/>
                </a:cubicBezTo>
                <a:close/>
                <a:moveTo>
                  <a:pt x="3995" y="16745"/>
                </a:moveTo>
                <a:cubicBezTo>
                  <a:pt x="3347" y="16745"/>
                  <a:pt x="2698" y="16788"/>
                  <a:pt x="2053" y="16873"/>
                </a:cubicBezTo>
                <a:lnTo>
                  <a:pt x="2053" y="17393"/>
                </a:lnTo>
                <a:cubicBezTo>
                  <a:pt x="3343" y="17222"/>
                  <a:pt x="4647" y="17222"/>
                  <a:pt x="5936" y="17393"/>
                </a:cubicBezTo>
                <a:cubicBezTo>
                  <a:pt x="7267" y="17569"/>
                  <a:pt x="8572" y="17926"/>
                  <a:pt x="9819" y="18456"/>
                </a:cubicBezTo>
                <a:lnTo>
                  <a:pt x="9819" y="17936"/>
                </a:lnTo>
                <a:cubicBezTo>
                  <a:pt x="8572" y="17407"/>
                  <a:pt x="7267" y="17050"/>
                  <a:pt x="5936" y="16873"/>
                </a:cubicBezTo>
                <a:cubicBezTo>
                  <a:pt x="5291" y="16788"/>
                  <a:pt x="4644" y="16745"/>
                  <a:pt x="3995" y="16745"/>
                </a:cubicBezTo>
                <a:close/>
                <a:moveTo>
                  <a:pt x="15609" y="16889"/>
                </a:moveTo>
                <a:cubicBezTo>
                  <a:pt x="14310" y="17069"/>
                  <a:pt x="13036" y="17419"/>
                  <a:pt x="11818" y="17936"/>
                </a:cubicBezTo>
                <a:lnTo>
                  <a:pt x="11818" y="18456"/>
                </a:lnTo>
                <a:cubicBezTo>
                  <a:pt x="13036" y="17939"/>
                  <a:pt x="14310" y="17589"/>
                  <a:pt x="15609" y="17408"/>
                </a:cubicBezTo>
                <a:lnTo>
                  <a:pt x="15609" y="1688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10" name="Gruppieren"/>
          <p:cNvGrpSpPr/>
          <p:nvPr/>
        </p:nvGrpSpPr>
        <p:grpSpPr>
          <a:xfrm rot="134046">
            <a:off x="2103807" y="2716613"/>
            <a:ext cx="777562" cy="792958"/>
            <a:chOff x="0" y="0"/>
            <a:chExt cx="777560" cy="792957"/>
          </a:xfrm>
        </p:grpSpPr>
        <p:sp>
          <p:nvSpPr>
            <p:cNvPr id="399" name="Kreis"/>
            <p:cNvSpPr/>
            <p:nvPr/>
          </p:nvSpPr>
          <p:spPr>
            <a:xfrm>
              <a:off x="0" y="304161"/>
              <a:ext cx="208942" cy="20894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00" name="Kreis"/>
            <p:cNvSpPr/>
            <p:nvPr/>
          </p:nvSpPr>
          <p:spPr>
            <a:xfrm>
              <a:off x="311246" y="614600"/>
              <a:ext cx="178359" cy="17835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01" name="Kreis"/>
            <p:cNvSpPr/>
            <p:nvPr/>
          </p:nvSpPr>
          <p:spPr>
            <a:xfrm>
              <a:off x="601027" y="329284"/>
              <a:ext cx="147963" cy="14796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02" name="Kreis"/>
            <p:cNvSpPr/>
            <p:nvPr/>
          </p:nvSpPr>
          <p:spPr>
            <a:xfrm>
              <a:off x="525899" y="0"/>
              <a:ext cx="141109" cy="14110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03" name="Kreis"/>
            <p:cNvSpPr/>
            <p:nvPr/>
          </p:nvSpPr>
          <p:spPr>
            <a:xfrm>
              <a:off x="225385" y="160287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04" name="Kreis"/>
            <p:cNvSpPr/>
            <p:nvPr/>
          </p:nvSpPr>
          <p:spPr>
            <a:xfrm>
              <a:off x="339901" y="387443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05" name="Kreis"/>
            <p:cNvSpPr/>
            <p:nvPr/>
          </p:nvSpPr>
          <p:spPr>
            <a:xfrm>
              <a:off x="441861" y="178157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06" name="Kreis"/>
            <p:cNvSpPr/>
            <p:nvPr/>
          </p:nvSpPr>
          <p:spPr>
            <a:xfrm>
              <a:off x="656513" y="140593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07" name="Kreis"/>
            <p:cNvSpPr/>
            <p:nvPr/>
          </p:nvSpPr>
          <p:spPr>
            <a:xfrm>
              <a:off x="107326" y="68399"/>
              <a:ext cx="100903" cy="10090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08" name="Kreis"/>
            <p:cNvSpPr/>
            <p:nvPr/>
          </p:nvSpPr>
          <p:spPr>
            <a:xfrm>
              <a:off x="493701" y="519169"/>
              <a:ext cx="100903" cy="10090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09" name="Kreis"/>
            <p:cNvSpPr/>
            <p:nvPr/>
          </p:nvSpPr>
          <p:spPr>
            <a:xfrm>
              <a:off x="224725" y="513803"/>
              <a:ext cx="100903" cy="10090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11" name="Shape 187"/>
          <p:cNvSpPr txBox="1"/>
          <p:nvPr/>
        </p:nvSpPr>
        <p:spPr>
          <a:xfrm>
            <a:off x="3531332" y="3246564"/>
            <a:ext cx="376283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Print und digital </a:t>
            </a:r>
          </a:p>
        </p:txBody>
      </p:sp>
      <p:sp>
        <p:nvSpPr>
          <p:cNvPr id="412" name="Shape 187"/>
          <p:cNvSpPr txBox="1"/>
          <p:nvPr/>
        </p:nvSpPr>
        <p:spPr>
          <a:xfrm>
            <a:off x="12119229" y="2867391"/>
            <a:ext cx="1140125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/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Schaffen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neue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Welt hinter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Ihren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Druckprodukten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zusätzlichen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Inhalten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DF98623-158A-4A2D-9D1B-7950A5028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192" y="724664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174"/>
          <p:cNvSpPr txBox="1"/>
          <p:nvPr/>
        </p:nvSpPr>
        <p:spPr>
          <a:xfrm>
            <a:off x="931830" y="854304"/>
            <a:ext cx="2252034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Vorteile</a:t>
            </a:r>
            <a:r>
              <a:rPr lang="de-DE" dirty="0"/>
              <a:t>/Nutzen</a:t>
            </a:r>
            <a:endParaRPr dirty="0"/>
          </a:p>
        </p:txBody>
      </p:sp>
      <p:sp>
        <p:nvSpPr>
          <p:cNvPr id="416" name="Rechteck"/>
          <p:cNvSpPr/>
          <p:nvPr/>
        </p:nvSpPr>
        <p:spPr>
          <a:xfrm>
            <a:off x="928334" y="2552916"/>
            <a:ext cx="10668809" cy="1401630"/>
          </a:xfrm>
          <a:prstGeom prst="rect">
            <a:avLst/>
          </a:prstGeom>
          <a:solidFill>
            <a:srgbClr val="CDCD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7" name="Rechteck"/>
          <p:cNvSpPr/>
          <p:nvPr/>
        </p:nvSpPr>
        <p:spPr>
          <a:xfrm>
            <a:off x="928334" y="4128982"/>
            <a:ext cx="10668001" cy="1401630"/>
          </a:xfrm>
          <a:prstGeom prst="rect">
            <a:avLst/>
          </a:prstGeom>
          <a:solidFill>
            <a:srgbClr val="F8990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8" name="Form"/>
          <p:cNvSpPr/>
          <p:nvPr/>
        </p:nvSpPr>
        <p:spPr>
          <a:xfrm>
            <a:off x="1131874" y="2961608"/>
            <a:ext cx="911158" cy="846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4" extrusionOk="0">
                <a:moveTo>
                  <a:pt x="17783" y="2"/>
                </a:moveTo>
                <a:cubicBezTo>
                  <a:pt x="16815" y="19"/>
                  <a:pt x="15849" y="109"/>
                  <a:pt x="14890" y="272"/>
                </a:cubicBezTo>
                <a:cubicBezTo>
                  <a:pt x="13498" y="510"/>
                  <a:pt x="12133" y="902"/>
                  <a:pt x="10816" y="1441"/>
                </a:cubicBezTo>
                <a:cubicBezTo>
                  <a:pt x="9492" y="902"/>
                  <a:pt x="8119" y="510"/>
                  <a:pt x="6719" y="272"/>
                </a:cubicBezTo>
                <a:cubicBezTo>
                  <a:pt x="4802" y="-52"/>
                  <a:pt x="2851" y="-86"/>
                  <a:pt x="926" y="174"/>
                </a:cubicBezTo>
                <a:lnTo>
                  <a:pt x="926" y="693"/>
                </a:lnTo>
                <a:lnTo>
                  <a:pt x="926" y="1886"/>
                </a:lnTo>
                <a:cubicBezTo>
                  <a:pt x="616" y="1967"/>
                  <a:pt x="307" y="2053"/>
                  <a:pt x="0" y="2150"/>
                </a:cubicBezTo>
                <a:lnTo>
                  <a:pt x="0" y="2238"/>
                </a:lnTo>
                <a:lnTo>
                  <a:pt x="0" y="2669"/>
                </a:lnTo>
                <a:lnTo>
                  <a:pt x="0" y="20995"/>
                </a:lnTo>
                <a:lnTo>
                  <a:pt x="0" y="21013"/>
                </a:lnTo>
                <a:lnTo>
                  <a:pt x="0" y="21514"/>
                </a:lnTo>
                <a:cubicBezTo>
                  <a:pt x="1861" y="20925"/>
                  <a:pt x="3790" y="20618"/>
                  <a:pt x="5730" y="20603"/>
                </a:cubicBezTo>
                <a:cubicBezTo>
                  <a:pt x="7428" y="20590"/>
                  <a:pt x="9121" y="20800"/>
                  <a:pt x="10771" y="21229"/>
                </a:cubicBezTo>
                <a:lnTo>
                  <a:pt x="10771" y="21243"/>
                </a:lnTo>
                <a:cubicBezTo>
                  <a:pt x="10781" y="21240"/>
                  <a:pt x="10791" y="21239"/>
                  <a:pt x="10800" y="21236"/>
                </a:cubicBezTo>
                <a:cubicBezTo>
                  <a:pt x="10809" y="21239"/>
                  <a:pt x="10818" y="21240"/>
                  <a:pt x="10828" y="21243"/>
                </a:cubicBezTo>
                <a:lnTo>
                  <a:pt x="10828" y="21230"/>
                </a:lnTo>
                <a:cubicBezTo>
                  <a:pt x="12478" y="20801"/>
                  <a:pt x="14171" y="20590"/>
                  <a:pt x="15869" y="20603"/>
                </a:cubicBezTo>
                <a:cubicBezTo>
                  <a:pt x="17809" y="20618"/>
                  <a:pt x="19739" y="20925"/>
                  <a:pt x="21600" y="21514"/>
                </a:cubicBezTo>
                <a:lnTo>
                  <a:pt x="21600" y="21013"/>
                </a:lnTo>
                <a:lnTo>
                  <a:pt x="21600" y="20995"/>
                </a:lnTo>
                <a:lnTo>
                  <a:pt x="21600" y="2669"/>
                </a:lnTo>
                <a:lnTo>
                  <a:pt x="21600" y="2238"/>
                </a:lnTo>
                <a:lnTo>
                  <a:pt x="21600" y="2150"/>
                </a:lnTo>
                <a:cubicBezTo>
                  <a:pt x="21297" y="2054"/>
                  <a:pt x="20990" y="1969"/>
                  <a:pt x="20684" y="1889"/>
                </a:cubicBezTo>
                <a:lnTo>
                  <a:pt x="20684" y="693"/>
                </a:lnTo>
                <a:lnTo>
                  <a:pt x="20684" y="174"/>
                </a:lnTo>
                <a:cubicBezTo>
                  <a:pt x="19721" y="43"/>
                  <a:pt x="18751" y="-14"/>
                  <a:pt x="17783" y="2"/>
                </a:cubicBezTo>
                <a:close/>
                <a:moveTo>
                  <a:pt x="17783" y="522"/>
                </a:moveTo>
                <a:cubicBezTo>
                  <a:pt x="18587" y="508"/>
                  <a:pt x="19393" y="548"/>
                  <a:pt x="20194" y="637"/>
                </a:cubicBezTo>
                <a:lnTo>
                  <a:pt x="20194" y="18950"/>
                </a:lnTo>
                <a:cubicBezTo>
                  <a:pt x="18427" y="18755"/>
                  <a:pt x="16643" y="18804"/>
                  <a:pt x="14887" y="19104"/>
                </a:cubicBezTo>
                <a:cubicBezTo>
                  <a:pt x="13586" y="19326"/>
                  <a:pt x="12310" y="19689"/>
                  <a:pt x="11073" y="20175"/>
                </a:cubicBezTo>
                <a:lnTo>
                  <a:pt x="11073" y="1863"/>
                </a:lnTo>
                <a:cubicBezTo>
                  <a:pt x="12311" y="1377"/>
                  <a:pt x="13588" y="1014"/>
                  <a:pt x="14890" y="792"/>
                </a:cubicBezTo>
                <a:cubicBezTo>
                  <a:pt x="15849" y="628"/>
                  <a:pt x="16815" y="538"/>
                  <a:pt x="17783" y="522"/>
                </a:cubicBezTo>
                <a:close/>
                <a:moveTo>
                  <a:pt x="3222" y="524"/>
                </a:moveTo>
                <a:cubicBezTo>
                  <a:pt x="3424" y="521"/>
                  <a:pt x="3625" y="521"/>
                  <a:pt x="3826" y="524"/>
                </a:cubicBezTo>
                <a:cubicBezTo>
                  <a:pt x="4794" y="540"/>
                  <a:pt x="5761" y="629"/>
                  <a:pt x="6719" y="792"/>
                </a:cubicBezTo>
                <a:cubicBezTo>
                  <a:pt x="8038" y="1015"/>
                  <a:pt x="9331" y="1381"/>
                  <a:pt x="10584" y="1873"/>
                </a:cubicBezTo>
                <a:lnTo>
                  <a:pt x="10584" y="20185"/>
                </a:lnTo>
                <a:cubicBezTo>
                  <a:pt x="9331" y="19693"/>
                  <a:pt x="8038" y="19327"/>
                  <a:pt x="6719" y="19104"/>
                </a:cubicBezTo>
                <a:cubicBezTo>
                  <a:pt x="4964" y="18807"/>
                  <a:pt x="3181" y="18757"/>
                  <a:pt x="1415" y="18950"/>
                </a:cubicBezTo>
                <a:lnTo>
                  <a:pt x="1415" y="638"/>
                </a:lnTo>
                <a:cubicBezTo>
                  <a:pt x="2016" y="572"/>
                  <a:pt x="2619" y="533"/>
                  <a:pt x="3222" y="524"/>
                </a:cubicBezTo>
                <a:close/>
                <a:moveTo>
                  <a:pt x="3995" y="2044"/>
                </a:moveTo>
                <a:cubicBezTo>
                  <a:pt x="3347" y="2044"/>
                  <a:pt x="2698" y="2087"/>
                  <a:pt x="2053" y="2173"/>
                </a:cubicBezTo>
                <a:lnTo>
                  <a:pt x="2053" y="2692"/>
                </a:lnTo>
                <a:cubicBezTo>
                  <a:pt x="3343" y="2521"/>
                  <a:pt x="4647" y="2521"/>
                  <a:pt x="5936" y="2692"/>
                </a:cubicBezTo>
                <a:cubicBezTo>
                  <a:pt x="7267" y="2869"/>
                  <a:pt x="8572" y="3225"/>
                  <a:pt x="9819" y="3754"/>
                </a:cubicBezTo>
                <a:lnTo>
                  <a:pt x="9819" y="3235"/>
                </a:lnTo>
                <a:cubicBezTo>
                  <a:pt x="8572" y="2705"/>
                  <a:pt x="7267" y="2349"/>
                  <a:pt x="5936" y="2173"/>
                </a:cubicBezTo>
                <a:cubicBezTo>
                  <a:pt x="5291" y="2087"/>
                  <a:pt x="4644" y="2044"/>
                  <a:pt x="3995" y="2044"/>
                </a:cubicBezTo>
                <a:close/>
                <a:moveTo>
                  <a:pt x="17644" y="2044"/>
                </a:moveTo>
                <a:cubicBezTo>
                  <a:pt x="16995" y="2044"/>
                  <a:pt x="16346" y="2087"/>
                  <a:pt x="15701" y="2173"/>
                </a:cubicBezTo>
                <a:cubicBezTo>
                  <a:pt x="14370" y="2349"/>
                  <a:pt x="13066" y="2705"/>
                  <a:pt x="11818" y="3235"/>
                </a:cubicBezTo>
                <a:lnTo>
                  <a:pt x="11818" y="3754"/>
                </a:lnTo>
                <a:cubicBezTo>
                  <a:pt x="13066" y="3225"/>
                  <a:pt x="14370" y="2869"/>
                  <a:pt x="15701" y="2692"/>
                </a:cubicBezTo>
                <a:cubicBezTo>
                  <a:pt x="16991" y="2521"/>
                  <a:pt x="18295" y="2521"/>
                  <a:pt x="19585" y="2692"/>
                </a:cubicBezTo>
                <a:lnTo>
                  <a:pt x="19585" y="2173"/>
                </a:lnTo>
                <a:cubicBezTo>
                  <a:pt x="18940" y="2087"/>
                  <a:pt x="18292" y="2044"/>
                  <a:pt x="17644" y="2044"/>
                </a:cubicBezTo>
                <a:close/>
                <a:moveTo>
                  <a:pt x="926" y="2408"/>
                </a:moveTo>
                <a:lnTo>
                  <a:pt x="926" y="19007"/>
                </a:lnTo>
                <a:lnTo>
                  <a:pt x="926" y="19224"/>
                </a:lnTo>
                <a:lnTo>
                  <a:pt x="926" y="19526"/>
                </a:lnTo>
                <a:cubicBezTo>
                  <a:pt x="2851" y="19266"/>
                  <a:pt x="4802" y="19299"/>
                  <a:pt x="6719" y="19623"/>
                </a:cubicBezTo>
                <a:cubicBezTo>
                  <a:pt x="7930" y="19829"/>
                  <a:pt x="9119" y="20156"/>
                  <a:pt x="10276" y="20589"/>
                </a:cubicBezTo>
                <a:cubicBezTo>
                  <a:pt x="8783" y="20242"/>
                  <a:pt x="7259" y="20072"/>
                  <a:pt x="5730" y="20084"/>
                </a:cubicBezTo>
                <a:cubicBezTo>
                  <a:pt x="3959" y="20098"/>
                  <a:pt x="2199" y="20356"/>
                  <a:pt x="489" y="20849"/>
                </a:cubicBezTo>
                <a:lnTo>
                  <a:pt x="489" y="2525"/>
                </a:lnTo>
                <a:cubicBezTo>
                  <a:pt x="634" y="2484"/>
                  <a:pt x="780" y="2447"/>
                  <a:pt x="926" y="2408"/>
                </a:cubicBezTo>
                <a:close/>
                <a:moveTo>
                  <a:pt x="20684" y="2411"/>
                </a:moveTo>
                <a:cubicBezTo>
                  <a:pt x="20826" y="2449"/>
                  <a:pt x="20969" y="2485"/>
                  <a:pt x="21111" y="2525"/>
                </a:cubicBezTo>
                <a:lnTo>
                  <a:pt x="21111" y="20849"/>
                </a:lnTo>
                <a:cubicBezTo>
                  <a:pt x="19401" y="20356"/>
                  <a:pt x="17640" y="20098"/>
                  <a:pt x="15869" y="20084"/>
                </a:cubicBezTo>
                <a:cubicBezTo>
                  <a:pt x="14367" y="20072"/>
                  <a:pt x="12870" y="20236"/>
                  <a:pt x="11402" y="20570"/>
                </a:cubicBezTo>
                <a:cubicBezTo>
                  <a:pt x="12536" y="20148"/>
                  <a:pt x="13701" y="19826"/>
                  <a:pt x="14887" y="19623"/>
                </a:cubicBezTo>
                <a:cubicBezTo>
                  <a:pt x="16804" y="19296"/>
                  <a:pt x="18754" y="19264"/>
                  <a:pt x="20679" y="19526"/>
                </a:cubicBezTo>
                <a:lnTo>
                  <a:pt x="20679" y="19224"/>
                </a:lnTo>
                <a:lnTo>
                  <a:pt x="20684" y="19224"/>
                </a:lnTo>
                <a:lnTo>
                  <a:pt x="20684" y="2411"/>
                </a:lnTo>
                <a:close/>
                <a:moveTo>
                  <a:pt x="3995" y="3270"/>
                </a:moveTo>
                <a:cubicBezTo>
                  <a:pt x="3347" y="3270"/>
                  <a:pt x="2698" y="3312"/>
                  <a:pt x="2053" y="3398"/>
                </a:cubicBezTo>
                <a:lnTo>
                  <a:pt x="2053" y="3917"/>
                </a:lnTo>
                <a:cubicBezTo>
                  <a:pt x="3343" y="3746"/>
                  <a:pt x="4647" y="3746"/>
                  <a:pt x="5936" y="3917"/>
                </a:cubicBezTo>
                <a:cubicBezTo>
                  <a:pt x="7267" y="4093"/>
                  <a:pt x="8572" y="4451"/>
                  <a:pt x="9819" y="4980"/>
                </a:cubicBezTo>
                <a:lnTo>
                  <a:pt x="9819" y="4460"/>
                </a:lnTo>
                <a:cubicBezTo>
                  <a:pt x="8572" y="3931"/>
                  <a:pt x="7267" y="3574"/>
                  <a:pt x="5936" y="3398"/>
                </a:cubicBezTo>
                <a:cubicBezTo>
                  <a:pt x="5291" y="3312"/>
                  <a:pt x="4644" y="3270"/>
                  <a:pt x="3995" y="3270"/>
                </a:cubicBezTo>
                <a:close/>
                <a:moveTo>
                  <a:pt x="17644" y="3270"/>
                </a:moveTo>
                <a:cubicBezTo>
                  <a:pt x="16995" y="3270"/>
                  <a:pt x="16346" y="3312"/>
                  <a:pt x="15701" y="3398"/>
                </a:cubicBezTo>
                <a:cubicBezTo>
                  <a:pt x="14370" y="3574"/>
                  <a:pt x="13066" y="3931"/>
                  <a:pt x="11818" y="4460"/>
                </a:cubicBezTo>
                <a:lnTo>
                  <a:pt x="11818" y="4980"/>
                </a:lnTo>
                <a:cubicBezTo>
                  <a:pt x="13066" y="4451"/>
                  <a:pt x="14370" y="4093"/>
                  <a:pt x="15701" y="3917"/>
                </a:cubicBezTo>
                <a:cubicBezTo>
                  <a:pt x="16991" y="3746"/>
                  <a:pt x="18295" y="3746"/>
                  <a:pt x="19585" y="3917"/>
                </a:cubicBezTo>
                <a:lnTo>
                  <a:pt x="19585" y="3398"/>
                </a:lnTo>
                <a:cubicBezTo>
                  <a:pt x="18940" y="3312"/>
                  <a:pt x="18292" y="3270"/>
                  <a:pt x="17644" y="3270"/>
                </a:cubicBezTo>
                <a:close/>
                <a:moveTo>
                  <a:pt x="3995" y="4494"/>
                </a:moveTo>
                <a:cubicBezTo>
                  <a:pt x="3347" y="4494"/>
                  <a:pt x="2698" y="4537"/>
                  <a:pt x="2053" y="4622"/>
                </a:cubicBezTo>
                <a:lnTo>
                  <a:pt x="2053" y="5142"/>
                </a:lnTo>
                <a:cubicBezTo>
                  <a:pt x="3343" y="4971"/>
                  <a:pt x="4647" y="4971"/>
                  <a:pt x="5936" y="5142"/>
                </a:cubicBezTo>
                <a:cubicBezTo>
                  <a:pt x="7267" y="5318"/>
                  <a:pt x="8572" y="5675"/>
                  <a:pt x="9819" y="6204"/>
                </a:cubicBezTo>
                <a:lnTo>
                  <a:pt x="9819" y="5685"/>
                </a:lnTo>
                <a:cubicBezTo>
                  <a:pt x="8572" y="5156"/>
                  <a:pt x="7267" y="4799"/>
                  <a:pt x="5936" y="4622"/>
                </a:cubicBezTo>
                <a:cubicBezTo>
                  <a:pt x="5291" y="4537"/>
                  <a:pt x="4644" y="4494"/>
                  <a:pt x="3995" y="4494"/>
                </a:cubicBezTo>
                <a:close/>
                <a:moveTo>
                  <a:pt x="17644" y="4494"/>
                </a:moveTo>
                <a:cubicBezTo>
                  <a:pt x="16995" y="4494"/>
                  <a:pt x="16346" y="4537"/>
                  <a:pt x="15701" y="4622"/>
                </a:cubicBezTo>
                <a:cubicBezTo>
                  <a:pt x="14370" y="4799"/>
                  <a:pt x="13066" y="5156"/>
                  <a:pt x="11818" y="5685"/>
                </a:cubicBezTo>
                <a:lnTo>
                  <a:pt x="11818" y="6204"/>
                </a:lnTo>
                <a:cubicBezTo>
                  <a:pt x="13066" y="5675"/>
                  <a:pt x="14370" y="5318"/>
                  <a:pt x="15701" y="5142"/>
                </a:cubicBezTo>
                <a:cubicBezTo>
                  <a:pt x="16991" y="4971"/>
                  <a:pt x="18295" y="4971"/>
                  <a:pt x="19585" y="5142"/>
                </a:cubicBezTo>
                <a:lnTo>
                  <a:pt x="19585" y="4622"/>
                </a:lnTo>
                <a:cubicBezTo>
                  <a:pt x="18940" y="4537"/>
                  <a:pt x="18292" y="4494"/>
                  <a:pt x="17644" y="4494"/>
                </a:cubicBezTo>
                <a:close/>
                <a:moveTo>
                  <a:pt x="3995" y="5720"/>
                </a:moveTo>
                <a:cubicBezTo>
                  <a:pt x="3347" y="5720"/>
                  <a:pt x="2698" y="5763"/>
                  <a:pt x="2053" y="5848"/>
                </a:cubicBezTo>
                <a:lnTo>
                  <a:pt x="2053" y="6367"/>
                </a:lnTo>
                <a:cubicBezTo>
                  <a:pt x="3343" y="6196"/>
                  <a:pt x="4647" y="6196"/>
                  <a:pt x="5936" y="6367"/>
                </a:cubicBezTo>
                <a:cubicBezTo>
                  <a:pt x="7267" y="6544"/>
                  <a:pt x="8572" y="6901"/>
                  <a:pt x="9819" y="7430"/>
                </a:cubicBezTo>
                <a:lnTo>
                  <a:pt x="9819" y="6911"/>
                </a:lnTo>
                <a:cubicBezTo>
                  <a:pt x="8572" y="6382"/>
                  <a:pt x="7267" y="6024"/>
                  <a:pt x="5936" y="5848"/>
                </a:cubicBezTo>
                <a:cubicBezTo>
                  <a:pt x="5291" y="5763"/>
                  <a:pt x="4644" y="5720"/>
                  <a:pt x="3995" y="5720"/>
                </a:cubicBezTo>
                <a:close/>
                <a:moveTo>
                  <a:pt x="15628" y="5860"/>
                </a:moveTo>
                <a:cubicBezTo>
                  <a:pt x="14323" y="6040"/>
                  <a:pt x="13043" y="6391"/>
                  <a:pt x="11818" y="6911"/>
                </a:cubicBezTo>
                <a:lnTo>
                  <a:pt x="11818" y="7430"/>
                </a:lnTo>
                <a:cubicBezTo>
                  <a:pt x="13043" y="6911"/>
                  <a:pt x="14323" y="6559"/>
                  <a:pt x="15628" y="6379"/>
                </a:cubicBezTo>
                <a:lnTo>
                  <a:pt x="15628" y="5860"/>
                </a:lnTo>
                <a:close/>
                <a:moveTo>
                  <a:pt x="3995" y="6945"/>
                </a:moveTo>
                <a:cubicBezTo>
                  <a:pt x="3347" y="6945"/>
                  <a:pt x="2698" y="6987"/>
                  <a:pt x="2053" y="7073"/>
                </a:cubicBezTo>
                <a:lnTo>
                  <a:pt x="2053" y="7592"/>
                </a:lnTo>
                <a:cubicBezTo>
                  <a:pt x="3343" y="7421"/>
                  <a:pt x="4647" y="7421"/>
                  <a:pt x="5936" y="7592"/>
                </a:cubicBezTo>
                <a:cubicBezTo>
                  <a:pt x="7267" y="7768"/>
                  <a:pt x="8572" y="8126"/>
                  <a:pt x="9819" y="8655"/>
                </a:cubicBezTo>
                <a:lnTo>
                  <a:pt x="9819" y="8135"/>
                </a:lnTo>
                <a:cubicBezTo>
                  <a:pt x="8572" y="7606"/>
                  <a:pt x="7267" y="7249"/>
                  <a:pt x="5936" y="7073"/>
                </a:cubicBezTo>
                <a:cubicBezTo>
                  <a:pt x="5291" y="6987"/>
                  <a:pt x="4644" y="6945"/>
                  <a:pt x="3995" y="6945"/>
                </a:cubicBezTo>
                <a:close/>
                <a:moveTo>
                  <a:pt x="17644" y="6945"/>
                </a:moveTo>
                <a:cubicBezTo>
                  <a:pt x="16995" y="6945"/>
                  <a:pt x="16346" y="6987"/>
                  <a:pt x="15701" y="7073"/>
                </a:cubicBezTo>
                <a:cubicBezTo>
                  <a:pt x="14370" y="7249"/>
                  <a:pt x="13066" y="7606"/>
                  <a:pt x="11818" y="8135"/>
                </a:cubicBezTo>
                <a:lnTo>
                  <a:pt x="11818" y="13554"/>
                </a:lnTo>
                <a:cubicBezTo>
                  <a:pt x="13066" y="13024"/>
                  <a:pt x="14370" y="12667"/>
                  <a:pt x="15701" y="12491"/>
                </a:cubicBezTo>
                <a:cubicBezTo>
                  <a:pt x="16991" y="12320"/>
                  <a:pt x="18295" y="12320"/>
                  <a:pt x="19585" y="12491"/>
                </a:cubicBezTo>
                <a:lnTo>
                  <a:pt x="19585" y="7073"/>
                </a:lnTo>
                <a:cubicBezTo>
                  <a:pt x="18940" y="6987"/>
                  <a:pt x="18292" y="6945"/>
                  <a:pt x="17644" y="6945"/>
                </a:cubicBezTo>
                <a:close/>
                <a:moveTo>
                  <a:pt x="3994" y="8169"/>
                </a:moveTo>
                <a:cubicBezTo>
                  <a:pt x="3346" y="8169"/>
                  <a:pt x="2698" y="8213"/>
                  <a:pt x="2053" y="8298"/>
                </a:cubicBezTo>
                <a:lnTo>
                  <a:pt x="2053" y="8818"/>
                </a:lnTo>
                <a:cubicBezTo>
                  <a:pt x="3343" y="8647"/>
                  <a:pt x="4647" y="8647"/>
                  <a:pt x="5936" y="8818"/>
                </a:cubicBezTo>
                <a:cubicBezTo>
                  <a:pt x="6130" y="8843"/>
                  <a:pt x="6322" y="8881"/>
                  <a:pt x="6514" y="8914"/>
                </a:cubicBezTo>
                <a:lnTo>
                  <a:pt x="6514" y="8395"/>
                </a:lnTo>
                <a:cubicBezTo>
                  <a:pt x="6322" y="8361"/>
                  <a:pt x="6130" y="8324"/>
                  <a:pt x="5936" y="8298"/>
                </a:cubicBezTo>
                <a:cubicBezTo>
                  <a:pt x="5291" y="8213"/>
                  <a:pt x="4643" y="8169"/>
                  <a:pt x="3994" y="8169"/>
                </a:cubicBezTo>
                <a:close/>
                <a:moveTo>
                  <a:pt x="3995" y="9395"/>
                </a:moveTo>
                <a:cubicBezTo>
                  <a:pt x="3347" y="9395"/>
                  <a:pt x="2698" y="9438"/>
                  <a:pt x="2053" y="9523"/>
                </a:cubicBezTo>
                <a:lnTo>
                  <a:pt x="2053" y="10042"/>
                </a:lnTo>
                <a:cubicBezTo>
                  <a:pt x="3343" y="9872"/>
                  <a:pt x="4647" y="9872"/>
                  <a:pt x="5936" y="10042"/>
                </a:cubicBezTo>
                <a:cubicBezTo>
                  <a:pt x="7267" y="10219"/>
                  <a:pt x="8572" y="10576"/>
                  <a:pt x="9819" y="11105"/>
                </a:cubicBezTo>
                <a:lnTo>
                  <a:pt x="9819" y="10586"/>
                </a:lnTo>
                <a:cubicBezTo>
                  <a:pt x="8572" y="10057"/>
                  <a:pt x="7267" y="9699"/>
                  <a:pt x="5936" y="9523"/>
                </a:cubicBezTo>
                <a:cubicBezTo>
                  <a:pt x="5291" y="9438"/>
                  <a:pt x="4644" y="9395"/>
                  <a:pt x="3995" y="9395"/>
                </a:cubicBezTo>
                <a:close/>
                <a:moveTo>
                  <a:pt x="3995" y="10620"/>
                </a:moveTo>
                <a:cubicBezTo>
                  <a:pt x="3347" y="10620"/>
                  <a:pt x="2698" y="10662"/>
                  <a:pt x="2053" y="10748"/>
                </a:cubicBezTo>
                <a:lnTo>
                  <a:pt x="2053" y="11267"/>
                </a:lnTo>
                <a:cubicBezTo>
                  <a:pt x="3343" y="11096"/>
                  <a:pt x="4647" y="11096"/>
                  <a:pt x="5936" y="11267"/>
                </a:cubicBezTo>
                <a:cubicBezTo>
                  <a:pt x="7267" y="11444"/>
                  <a:pt x="8572" y="11801"/>
                  <a:pt x="9819" y="12330"/>
                </a:cubicBezTo>
                <a:lnTo>
                  <a:pt x="9819" y="11811"/>
                </a:lnTo>
                <a:cubicBezTo>
                  <a:pt x="8572" y="11281"/>
                  <a:pt x="7267" y="10924"/>
                  <a:pt x="5936" y="10748"/>
                </a:cubicBezTo>
                <a:cubicBezTo>
                  <a:pt x="5291" y="10662"/>
                  <a:pt x="4644" y="10620"/>
                  <a:pt x="3995" y="10620"/>
                </a:cubicBezTo>
                <a:close/>
                <a:moveTo>
                  <a:pt x="3995" y="11846"/>
                </a:moveTo>
                <a:cubicBezTo>
                  <a:pt x="3347" y="11846"/>
                  <a:pt x="2698" y="11888"/>
                  <a:pt x="2053" y="11974"/>
                </a:cubicBezTo>
                <a:lnTo>
                  <a:pt x="2053" y="12493"/>
                </a:lnTo>
                <a:cubicBezTo>
                  <a:pt x="3343" y="12322"/>
                  <a:pt x="4647" y="12322"/>
                  <a:pt x="5936" y="12493"/>
                </a:cubicBezTo>
                <a:cubicBezTo>
                  <a:pt x="7267" y="12669"/>
                  <a:pt x="8572" y="13027"/>
                  <a:pt x="9819" y="13556"/>
                </a:cubicBezTo>
                <a:lnTo>
                  <a:pt x="9819" y="13036"/>
                </a:lnTo>
                <a:cubicBezTo>
                  <a:pt x="8572" y="12507"/>
                  <a:pt x="7267" y="12150"/>
                  <a:pt x="5936" y="11974"/>
                </a:cubicBezTo>
                <a:cubicBezTo>
                  <a:pt x="5291" y="11888"/>
                  <a:pt x="4644" y="11846"/>
                  <a:pt x="3995" y="11846"/>
                </a:cubicBezTo>
                <a:close/>
                <a:moveTo>
                  <a:pt x="3994" y="13070"/>
                </a:moveTo>
                <a:cubicBezTo>
                  <a:pt x="3346" y="13070"/>
                  <a:pt x="2698" y="13113"/>
                  <a:pt x="2053" y="13198"/>
                </a:cubicBezTo>
                <a:lnTo>
                  <a:pt x="2053" y="13718"/>
                </a:lnTo>
                <a:cubicBezTo>
                  <a:pt x="3343" y="13547"/>
                  <a:pt x="4647" y="13547"/>
                  <a:pt x="5936" y="13718"/>
                </a:cubicBezTo>
                <a:cubicBezTo>
                  <a:pt x="6130" y="13743"/>
                  <a:pt x="6322" y="13781"/>
                  <a:pt x="6514" y="13814"/>
                </a:cubicBezTo>
                <a:lnTo>
                  <a:pt x="6514" y="13294"/>
                </a:lnTo>
                <a:cubicBezTo>
                  <a:pt x="6322" y="13261"/>
                  <a:pt x="6130" y="13224"/>
                  <a:pt x="5936" y="13198"/>
                </a:cubicBezTo>
                <a:cubicBezTo>
                  <a:pt x="5291" y="13113"/>
                  <a:pt x="4643" y="13070"/>
                  <a:pt x="3994" y="13070"/>
                </a:cubicBezTo>
                <a:close/>
                <a:moveTo>
                  <a:pt x="17644" y="13070"/>
                </a:moveTo>
                <a:cubicBezTo>
                  <a:pt x="16995" y="13070"/>
                  <a:pt x="16346" y="13113"/>
                  <a:pt x="15701" y="13198"/>
                </a:cubicBezTo>
                <a:cubicBezTo>
                  <a:pt x="14370" y="13375"/>
                  <a:pt x="13066" y="13732"/>
                  <a:pt x="11818" y="14261"/>
                </a:cubicBezTo>
                <a:lnTo>
                  <a:pt x="11818" y="14780"/>
                </a:lnTo>
                <a:cubicBezTo>
                  <a:pt x="13066" y="14251"/>
                  <a:pt x="14370" y="13894"/>
                  <a:pt x="15701" y="13718"/>
                </a:cubicBezTo>
                <a:cubicBezTo>
                  <a:pt x="16991" y="13547"/>
                  <a:pt x="18295" y="13547"/>
                  <a:pt x="19585" y="13718"/>
                </a:cubicBezTo>
                <a:lnTo>
                  <a:pt x="19585" y="13198"/>
                </a:lnTo>
                <a:cubicBezTo>
                  <a:pt x="18940" y="13113"/>
                  <a:pt x="18292" y="13070"/>
                  <a:pt x="17644" y="13070"/>
                </a:cubicBezTo>
                <a:close/>
                <a:moveTo>
                  <a:pt x="3995" y="14295"/>
                </a:moveTo>
                <a:cubicBezTo>
                  <a:pt x="3347" y="14295"/>
                  <a:pt x="2698" y="14339"/>
                  <a:pt x="2053" y="14424"/>
                </a:cubicBezTo>
                <a:lnTo>
                  <a:pt x="2053" y="14943"/>
                </a:lnTo>
                <a:cubicBezTo>
                  <a:pt x="3343" y="14773"/>
                  <a:pt x="4647" y="14773"/>
                  <a:pt x="5936" y="14943"/>
                </a:cubicBezTo>
                <a:cubicBezTo>
                  <a:pt x="7267" y="15120"/>
                  <a:pt x="8572" y="15476"/>
                  <a:pt x="9819" y="16005"/>
                </a:cubicBezTo>
                <a:lnTo>
                  <a:pt x="9819" y="15486"/>
                </a:lnTo>
                <a:cubicBezTo>
                  <a:pt x="8572" y="14957"/>
                  <a:pt x="7267" y="14600"/>
                  <a:pt x="5936" y="14424"/>
                </a:cubicBezTo>
                <a:cubicBezTo>
                  <a:pt x="5291" y="14339"/>
                  <a:pt x="4644" y="14295"/>
                  <a:pt x="3995" y="14295"/>
                </a:cubicBezTo>
                <a:close/>
                <a:moveTo>
                  <a:pt x="17644" y="14295"/>
                </a:moveTo>
                <a:cubicBezTo>
                  <a:pt x="16995" y="14295"/>
                  <a:pt x="16346" y="14339"/>
                  <a:pt x="15701" y="14424"/>
                </a:cubicBezTo>
                <a:cubicBezTo>
                  <a:pt x="14370" y="14600"/>
                  <a:pt x="13066" y="14957"/>
                  <a:pt x="11818" y="15486"/>
                </a:cubicBezTo>
                <a:lnTo>
                  <a:pt x="11818" y="16005"/>
                </a:lnTo>
                <a:cubicBezTo>
                  <a:pt x="13066" y="15476"/>
                  <a:pt x="14370" y="15120"/>
                  <a:pt x="15701" y="14943"/>
                </a:cubicBezTo>
                <a:cubicBezTo>
                  <a:pt x="16991" y="14773"/>
                  <a:pt x="18295" y="14773"/>
                  <a:pt x="19585" y="14943"/>
                </a:cubicBezTo>
                <a:lnTo>
                  <a:pt x="19585" y="14424"/>
                </a:lnTo>
                <a:cubicBezTo>
                  <a:pt x="18940" y="14339"/>
                  <a:pt x="18292" y="14295"/>
                  <a:pt x="17644" y="14295"/>
                </a:cubicBezTo>
                <a:close/>
                <a:moveTo>
                  <a:pt x="3995" y="15521"/>
                </a:moveTo>
                <a:cubicBezTo>
                  <a:pt x="3347" y="15521"/>
                  <a:pt x="2698" y="15563"/>
                  <a:pt x="2053" y="15649"/>
                </a:cubicBezTo>
                <a:lnTo>
                  <a:pt x="2053" y="16168"/>
                </a:lnTo>
                <a:cubicBezTo>
                  <a:pt x="3343" y="15997"/>
                  <a:pt x="4647" y="15997"/>
                  <a:pt x="5936" y="16168"/>
                </a:cubicBezTo>
                <a:cubicBezTo>
                  <a:pt x="7267" y="16344"/>
                  <a:pt x="8572" y="16702"/>
                  <a:pt x="9819" y="17231"/>
                </a:cubicBezTo>
                <a:lnTo>
                  <a:pt x="9819" y="16712"/>
                </a:lnTo>
                <a:cubicBezTo>
                  <a:pt x="8572" y="16182"/>
                  <a:pt x="7267" y="15825"/>
                  <a:pt x="5936" y="15649"/>
                </a:cubicBezTo>
                <a:cubicBezTo>
                  <a:pt x="5291" y="15563"/>
                  <a:pt x="4644" y="15521"/>
                  <a:pt x="3995" y="15521"/>
                </a:cubicBezTo>
                <a:close/>
                <a:moveTo>
                  <a:pt x="17644" y="15521"/>
                </a:moveTo>
                <a:cubicBezTo>
                  <a:pt x="16995" y="15521"/>
                  <a:pt x="16346" y="15563"/>
                  <a:pt x="15701" y="15649"/>
                </a:cubicBezTo>
                <a:cubicBezTo>
                  <a:pt x="14370" y="15825"/>
                  <a:pt x="13066" y="16182"/>
                  <a:pt x="11818" y="16712"/>
                </a:cubicBezTo>
                <a:lnTo>
                  <a:pt x="11818" y="17231"/>
                </a:lnTo>
                <a:cubicBezTo>
                  <a:pt x="13066" y="16702"/>
                  <a:pt x="14370" y="16344"/>
                  <a:pt x="15701" y="16168"/>
                </a:cubicBezTo>
                <a:cubicBezTo>
                  <a:pt x="16991" y="15997"/>
                  <a:pt x="18295" y="15997"/>
                  <a:pt x="19585" y="16168"/>
                </a:cubicBezTo>
                <a:lnTo>
                  <a:pt x="19585" y="15649"/>
                </a:lnTo>
                <a:cubicBezTo>
                  <a:pt x="18940" y="15563"/>
                  <a:pt x="18292" y="15521"/>
                  <a:pt x="17644" y="15521"/>
                </a:cubicBezTo>
                <a:close/>
                <a:moveTo>
                  <a:pt x="3995" y="16745"/>
                </a:moveTo>
                <a:cubicBezTo>
                  <a:pt x="3347" y="16745"/>
                  <a:pt x="2698" y="16788"/>
                  <a:pt x="2053" y="16873"/>
                </a:cubicBezTo>
                <a:lnTo>
                  <a:pt x="2053" y="17393"/>
                </a:lnTo>
                <a:cubicBezTo>
                  <a:pt x="3343" y="17222"/>
                  <a:pt x="4647" y="17222"/>
                  <a:pt x="5936" y="17393"/>
                </a:cubicBezTo>
                <a:cubicBezTo>
                  <a:pt x="7267" y="17569"/>
                  <a:pt x="8572" y="17926"/>
                  <a:pt x="9819" y="18456"/>
                </a:cubicBezTo>
                <a:lnTo>
                  <a:pt x="9819" y="17936"/>
                </a:lnTo>
                <a:cubicBezTo>
                  <a:pt x="8572" y="17407"/>
                  <a:pt x="7267" y="17050"/>
                  <a:pt x="5936" y="16873"/>
                </a:cubicBezTo>
                <a:cubicBezTo>
                  <a:pt x="5291" y="16788"/>
                  <a:pt x="4644" y="16745"/>
                  <a:pt x="3995" y="16745"/>
                </a:cubicBezTo>
                <a:close/>
                <a:moveTo>
                  <a:pt x="15609" y="16889"/>
                </a:moveTo>
                <a:cubicBezTo>
                  <a:pt x="14310" y="17069"/>
                  <a:pt x="13036" y="17419"/>
                  <a:pt x="11818" y="17936"/>
                </a:cubicBezTo>
                <a:lnTo>
                  <a:pt x="11818" y="18456"/>
                </a:lnTo>
                <a:cubicBezTo>
                  <a:pt x="13036" y="17939"/>
                  <a:pt x="14310" y="17589"/>
                  <a:pt x="15609" y="17408"/>
                </a:cubicBezTo>
                <a:lnTo>
                  <a:pt x="15609" y="1688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30" name="Gruppieren"/>
          <p:cNvGrpSpPr/>
          <p:nvPr/>
        </p:nvGrpSpPr>
        <p:grpSpPr>
          <a:xfrm rot="134046">
            <a:off x="2103807" y="2716613"/>
            <a:ext cx="777562" cy="792958"/>
            <a:chOff x="0" y="0"/>
            <a:chExt cx="777560" cy="792957"/>
          </a:xfrm>
        </p:grpSpPr>
        <p:sp>
          <p:nvSpPr>
            <p:cNvPr id="419" name="Kreis"/>
            <p:cNvSpPr/>
            <p:nvPr/>
          </p:nvSpPr>
          <p:spPr>
            <a:xfrm>
              <a:off x="0" y="304161"/>
              <a:ext cx="208942" cy="20894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20" name="Kreis"/>
            <p:cNvSpPr/>
            <p:nvPr/>
          </p:nvSpPr>
          <p:spPr>
            <a:xfrm>
              <a:off x="311246" y="614600"/>
              <a:ext cx="178359" cy="17835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21" name="Kreis"/>
            <p:cNvSpPr/>
            <p:nvPr/>
          </p:nvSpPr>
          <p:spPr>
            <a:xfrm>
              <a:off x="601027" y="329284"/>
              <a:ext cx="147963" cy="14796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22" name="Kreis"/>
            <p:cNvSpPr/>
            <p:nvPr/>
          </p:nvSpPr>
          <p:spPr>
            <a:xfrm>
              <a:off x="525899" y="0"/>
              <a:ext cx="141109" cy="14110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23" name="Kreis"/>
            <p:cNvSpPr/>
            <p:nvPr/>
          </p:nvSpPr>
          <p:spPr>
            <a:xfrm>
              <a:off x="225385" y="160287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24" name="Kreis"/>
            <p:cNvSpPr/>
            <p:nvPr/>
          </p:nvSpPr>
          <p:spPr>
            <a:xfrm>
              <a:off x="339901" y="387443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25" name="Kreis"/>
            <p:cNvSpPr/>
            <p:nvPr/>
          </p:nvSpPr>
          <p:spPr>
            <a:xfrm>
              <a:off x="441861" y="178157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26" name="Kreis"/>
            <p:cNvSpPr/>
            <p:nvPr/>
          </p:nvSpPr>
          <p:spPr>
            <a:xfrm>
              <a:off x="656513" y="140593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27" name="Kreis"/>
            <p:cNvSpPr/>
            <p:nvPr/>
          </p:nvSpPr>
          <p:spPr>
            <a:xfrm>
              <a:off x="107326" y="68399"/>
              <a:ext cx="100903" cy="10090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28" name="Kreis"/>
            <p:cNvSpPr/>
            <p:nvPr/>
          </p:nvSpPr>
          <p:spPr>
            <a:xfrm>
              <a:off x="493701" y="519169"/>
              <a:ext cx="100903" cy="10090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29" name="Kreis"/>
            <p:cNvSpPr/>
            <p:nvPr/>
          </p:nvSpPr>
          <p:spPr>
            <a:xfrm>
              <a:off x="224725" y="513803"/>
              <a:ext cx="100903" cy="10090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31" name="Form"/>
          <p:cNvSpPr/>
          <p:nvPr/>
        </p:nvSpPr>
        <p:spPr>
          <a:xfrm>
            <a:off x="2387820" y="4410210"/>
            <a:ext cx="288154" cy="717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068" y="0"/>
                  <a:pt x="7328" y="273"/>
                  <a:pt x="6006" y="804"/>
                </a:cubicBezTo>
                <a:cubicBezTo>
                  <a:pt x="3363" y="1865"/>
                  <a:pt x="3363" y="3580"/>
                  <a:pt x="6006" y="4642"/>
                </a:cubicBezTo>
                <a:cubicBezTo>
                  <a:pt x="8649" y="5703"/>
                  <a:pt x="12923" y="5703"/>
                  <a:pt x="15566" y="4642"/>
                </a:cubicBezTo>
                <a:cubicBezTo>
                  <a:pt x="18209" y="3580"/>
                  <a:pt x="18208" y="1865"/>
                  <a:pt x="15566" y="804"/>
                </a:cubicBezTo>
                <a:cubicBezTo>
                  <a:pt x="14244" y="273"/>
                  <a:pt x="12532" y="0"/>
                  <a:pt x="10800" y="0"/>
                </a:cubicBezTo>
                <a:close/>
                <a:moveTo>
                  <a:pt x="6486" y="7438"/>
                </a:moveTo>
                <a:lnTo>
                  <a:pt x="6486" y="17943"/>
                </a:lnTo>
                <a:lnTo>
                  <a:pt x="0" y="17943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7943"/>
                </a:lnTo>
                <a:lnTo>
                  <a:pt x="15622" y="17943"/>
                </a:lnTo>
                <a:lnTo>
                  <a:pt x="15622" y="7438"/>
                </a:lnTo>
                <a:lnTo>
                  <a:pt x="6486" y="74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2" name="Rechteck"/>
          <p:cNvSpPr/>
          <p:nvPr/>
        </p:nvSpPr>
        <p:spPr>
          <a:xfrm>
            <a:off x="1144574" y="4573827"/>
            <a:ext cx="469725" cy="822422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433" name="Rechteck"/>
          <p:cNvSpPr/>
          <p:nvPr/>
        </p:nvSpPr>
        <p:spPr>
          <a:xfrm rot="16200000">
            <a:off x="1760042" y="4044196"/>
            <a:ext cx="944806" cy="1447365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434" name="Shape 187"/>
          <p:cNvSpPr txBox="1"/>
          <p:nvPr/>
        </p:nvSpPr>
        <p:spPr>
          <a:xfrm>
            <a:off x="3531332" y="3246564"/>
            <a:ext cx="376283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Print und digital </a:t>
            </a:r>
          </a:p>
        </p:txBody>
      </p:sp>
      <p:sp>
        <p:nvSpPr>
          <p:cNvPr id="435" name="Shape 187"/>
          <p:cNvSpPr txBox="1"/>
          <p:nvPr/>
        </p:nvSpPr>
        <p:spPr>
          <a:xfrm>
            <a:off x="3531332" y="4880597"/>
            <a:ext cx="78933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Eine smarte Dimension für Informationen</a:t>
            </a:r>
          </a:p>
        </p:txBody>
      </p:sp>
      <p:sp>
        <p:nvSpPr>
          <p:cNvPr id="436" name="Shape 187"/>
          <p:cNvSpPr txBox="1"/>
          <p:nvPr/>
        </p:nvSpPr>
        <p:spPr>
          <a:xfrm>
            <a:off x="12119229" y="2867391"/>
            <a:ext cx="1140125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/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Schaffen Sie eine neue Welt hinter Ihren Druckprodukten </a:t>
            </a:r>
          </a:p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mit zusätzlichen Inhalten.</a:t>
            </a:r>
          </a:p>
        </p:txBody>
      </p:sp>
      <p:sp>
        <p:nvSpPr>
          <p:cNvPr id="437" name="Shape 187"/>
          <p:cNvSpPr txBox="1"/>
          <p:nvPr/>
        </p:nvSpPr>
        <p:spPr>
          <a:xfrm>
            <a:off x="12119229" y="4932311"/>
            <a:ext cx="114012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Wecken Sie Emotionen mittels Video, Grafiken und 3D.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0956AAA-5FC3-457C-A7D4-59CB80FAA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174"/>
          <p:cNvSpPr txBox="1"/>
          <p:nvPr/>
        </p:nvSpPr>
        <p:spPr>
          <a:xfrm>
            <a:off x="931830" y="854304"/>
            <a:ext cx="2252034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Vorteile</a:t>
            </a:r>
            <a:r>
              <a:rPr lang="de-DE" dirty="0"/>
              <a:t>/Nutzen</a:t>
            </a:r>
            <a:endParaRPr dirty="0"/>
          </a:p>
        </p:txBody>
      </p:sp>
      <p:sp>
        <p:nvSpPr>
          <p:cNvPr id="441" name="Rechteck"/>
          <p:cNvSpPr/>
          <p:nvPr/>
        </p:nvSpPr>
        <p:spPr>
          <a:xfrm>
            <a:off x="928334" y="2552916"/>
            <a:ext cx="10668809" cy="1401630"/>
          </a:xfrm>
          <a:prstGeom prst="rect">
            <a:avLst/>
          </a:prstGeom>
          <a:solidFill>
            <a:srgbClr val="CDCD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2" name="Rechteck"/>
          <p:cNvSpPr/>
          <p:nvPr/>
        </p:nvSpPr>
        <p:spPr>
          <a:xfrm>
            <a:off x="928334" y="4128982"/>
            <a:ext cx="10668001" cy="1401630"/>
          </a:xfrm>
          <a:prstGeom prst="rect">
            <a:avLst/>
          </a:prstGeom>
          <a:solidFill>
            <a:srgbClr val="CDCD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3" name="Rechteck"/>
          <p:cNvSpPr/>
          <p:nvPr/>
        </p:nvSpPr>
        <p:spPr>
          <a:xfrm>
            <a:off x="928334" y="5705049"/>
            <a:ext cx="10668001" cy="1401630"/>
          </a:xfrm>
          <a:prstGeom prst="rect">
            <a:avLst/>
          </a:prstGeom>
          <a:solidFill>
            <a:srgbClr val="F8990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4" name="Form"/>
          <p:cNvSpPr/>
          <p:nvPr/>
        </p:nvSpPr>
        <p:spPr>
          <a:xfrm>
            <a:off x="1131874" y="2961608"/>
            <a:ext cx="911158" cy="846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4" extrusionOk="0">
                <a:moveTo>
                  <a:pt x="17783" y="2"/>
                </a:moveTo>
                <a:cubicBezTo>
                  <a:pt x="16815" y="19"/>
                  <a:pt x="15849" y="109"/>
                  <a:pt x="14890" y="272"/>
                </a:cubicBezTo>
                <a:cubicBezTo>
                  <a:pt x="13498" y="510"/>
                  <a:pt x="12133" y="902"/>
                  <a:pt x="10816" y="1441"/>
                </a:cubicBezTo>
                <a:cubicBezTo>
                  <a:pt x="9492" y="902"/>
                  <a:pt x="8119" y="510"/>
                  <a:pt x="6719" y="272"/>
                </a:cubicBezTo>
                <a:cubicBezTo>
                  <a:pt x="4802" y="-52"/>
                  <a:pt x="2851" y="-86"/>
                  <a:pt x="926" y="174"/>
                </a:cubicBezTo>
                <a:lnTo>
                  <a:pt x="926" y="693"/>
                </a:lnTo>
                <a:lnTo>
                  <a:pt x="926" y="1886"/>
                </a:lnTo>
                <a:cubicBezTo>
                  <a:pt x="616" y="1967"/>
                  <a:pt x="307" y="2053"/>
                  <a:pt x="0" y="2150"/>
                </a:cubicBezTo>
                <a:lnTo>
                  <a:pt x="0" y="2238"/>
                </a:lnTo>
                <a:lnTo>
                  <a:pt x="0" y="2669"/>
                </a:lnTo>
                <a:lnTo>
                  <a:pt x="0" y="20995"/>
                </a:lnTo>
                <a:lnTo>
                  <a:pt x="0" y="21013"/>
                </a:lnTo>
                <a:lnTo>
                  <a:pt x="0" y="21514"/>
                </a:lnTo>
                <a:cubicBezTo>
                  <a:pt x="1861" y="20925"/>
                  <a:pt x="3790" y="20618"/>
                  <a:pt x="5730" y="20603"/>
                </a:cubicBezTo>
                <a:cubicBezTo>
                  <a:pt x="7428" y="20590"/>
                  <a:pt x="9121" y="20800"/>
                  <a:pt x="10771" y="21229"/>
                </a:cubicBezTo>
                <a:lnTo>
                  <a:pt x="10771" y="21243"/>
                </a:lnTo>
                <a:cubicBezTo>
                  <a:pt x="10781" y="21240"/>
                  <a:pt x="10791" y="21239"/>
                  <a:pt x="10800" y="21236"/>
                </a:cubicBezTo>
                <a:cubicBezTo>
                  <a:pt x="10809" y="21239"/>
                  <a:pt x="10818" y="21240"/>
                  <a:pt x="10828" y="21243"/>
                </a:cubicBezTo>
                <a:lnTo>
                  <a:pt x="10828" y="21230"/>
                </a:lnTo>
                <a:cubicBezTo>
                  <a:pt x="12478" y="20801"/>
                  <a:pt x="14171" y="20590"/>
                  <a:pt x="15869" y="20603"/>
                </a:cubicBezTo>
                <a:cubicBezTo>
                  <a:pt x="17809" y="20618"/>
                  <a:pt x="19739" y="20925"/>
                  <a:pt x="21600" y="21514"/>
                </a:cubicBezTo>
                <a:lnTo>
                  <a:pt x="21600" y="21013"/>
                </a:lnTo>
                <a:lnTo>
                  <a:pt x="21600" y="20995"/>
                </a:lnTo>
                <a:lnTo>
                  <a:pt x="21600" y="2669"/>
                </a:lnTo>
                <a:lnTo>
                  <a:pt x="21600" y="2238"/>
                </a:lnTo>
                <a:lnTo>
                  <a:pt x="21600" y="2150"/>
                </a:lnTo>
                <a:cubicBezTo>
                  <a:pt x="21297" y="2054"/>
                  <a:pt x="20990" y="1969"/>
                  <a:pt x="20684" y="1889"/>
                </a:cubicBezTo>
                <a:lnTo>
                  <a:pt x="20684" y="693"/>
                </a:lnTo>
                <a:lnTo>
                  <a:pt x="20684" y="174"/>
                </a:lnTo>
                <a:cubicBezTo>
                  <a:pt x="19721" y="43"/>
                  <a:pt x="18751" y="-14"/>
                  <a:pt x="17783" y="2"/>
                </a:cubicBezTo>
                <a:close/>
                <a:moveTo>
                  <a:pt x="17783" y="522"/>
                </a:moveTo>
                <a:cubicBezTo>
                  <a:pt x="18587" y="508"/>
                  <a:pt x="19393" y="548"/>
                  <a:pt x="20194" y="637"/>
                </a:cubicBezTo>
                <a:lnTo>
                  <a:pt x="20194" y="18950"/>
                </a:lnTo>
                <a:cubicBezTo>
                  <a:pt x="18427" y="18755"/>
                  <a:pt x="16643" y="18804"/>
                  <a:pt x="14887" y="19104"/>
                </a:cubicBezTo>
                <a:cubicBezTo>
                  <a:pt x="13586" y="19326"/>
                  <a:pt x="12310" y="19689"/>
                  <a:pt x="11073" y="20175"/>
                </a:cubicBezTo>
                <a:lnTo>
                  <a:pt x="11073" y="1863"/>
                </a:lnTo>
                <a:cubicBezTo>
                  <a:pt x="12311" y="1377"/>
                  <a:pt x="13588" y="1014"/>
                  <a:pt x="14890" y="792"/>
                </a:cubicBezTo>
                <a:cubicBezTo>
                  <a:pt x="15849" y="628"/>
                  <a:pt x="16815" y="538"/>
                  <a:pt x="17783" y="522"/>
                </a:cubicBezTo>
                <a:close/>
                <a:moveTo>
                  <a:pt x="3222" y="524"/>
                </a:moveTo>
                <a:cubicBezTo>
                  <a:pt x="3424" y="521"/>
                  <a:pt x="3625" y="521"/>
                  <a:pt x="3826" y="524"/>
                </a:cubicBezTo>
                <a:cubicBezTo>
                  <a:pt x="4794" y="540"/>
                  <a:pt x="5761" y="629"/>
                  <a:pt x="6719" y="792"/>
                </a:cubicBezTo>
                <a:cubicBezTo>
                  <a:pt x="8038" y="1015"/>
                  <a:pt x="9331" y="1381"/>
                  <a:pt x="10584" y="1873"/>
                </a:cubicBezTo>
                <a:lnTo>
                  <a:pt x="10584" y="20185"/>
                </a:lnTo>
                <a:cubicBezTo>
                  <a:pt x="9331" y="19693"/>
                  <a:pt x="8038" y="19327"/>
                  <a:pt x="6719" y="19104"/>
                </a:cubicBezTo>
                <a:cubicBezTo>
                  <a:pt x="4964" y="18807"/>
                  <a:pt x="3181" y="18757"/>
                  <a:pt x="1415" y="18950"/>
                </a:cubicBezTo>
                <a:lnTo>
                  <a:pt x="1415" y="638"/>
                </a:lnTo>
                <a:cubicBezTo>
                  <a:pt x="2016" y="572"/>
                  <a:pt x="2619" y="533"/>
                  <a:pt x="3222" y="524"/>
                </a:cubicBezTo>
                <a:close/>
                <a:moveTo>
                  <a:pt x="3995" y="2044"/>
                </a:moveTo>
                <a:cubicBezTo>
                  <a:pt x="3347" y="2044"/>
                  <a:pt x="2698" y="2087"/>
                  <a:pt x="2053" y="2173"/>
                </a:cubicBezTo>
                <a:lnTo>
                  <a:pt x="2053" y="2692"/>
                </a:lnTo>
                <a:cubicBezTo>
                  <a:pt x="3343" y="2521"/>
                  <a:pt x="4647" y="2521"/>
                  <a:pt x="5936" y="2692"/>
                </a:cubicBezTo>
                <a:cubicBezTo>
                  <a:pt x="7267" y="2869"/>
                  <a:pt x="8572" y="3225"/>
                  <a:pt x="9819" y="3754"/>
                </a:cubicBezTo>
                <a:lnTo>
                  <a:pt x="9819" y="3235"/>
                </a:lnTo>
                <a:cubicBezTo>
                  <a:pt x="8572" y="2705"/>
                  <a:pt x="7267" y="2349"/>
                  <a:pt x="5936" y="2173"/>
                </a:cubicBezTo>
                <a:cubicBezTo>
                  <a:pt x="5291" y="2087"/>
                  <a:pt x="4644" y="2044"/>
                  <a:pt x="3995" y="2044"/>
                </a:cubicBezTo>
                <a:close/>
                <a:moveTo>
                  <a:pt x="17644" y="2044"/>
                </a:moveTo>
                <a:cubicBezTo>
                  <a:pt x="16995" y="2044"/>
                  <a:pt x="16346" y="2087"/>
                  <a:pt x="15701" y="2173"/>
                </a:cubicBezTo>
                <a:cubicBezTo>
                  <a:pt x="14370" y="2349"/>
                  <a:pt x="13066" y="2705"/>
                  <a:pt x="11818" y="3235"/>
                </a:cubicBezTo>
                <a:lnTo>
                  <a:pt x="11818" y="3754"/>
                </a:lnTo>
                <a:cubicBezTo>
                  <a:pt x="13066" y="3225"/>
                  <a:pt x="14370" y="2869"/>
                  <a:pt x="15701" y="2692"/>
                </a:cubicBezTo>
                <a:cubicBezTo>
                  <a:pt x="16991" y="2521"/>
                  <a:pt x="18295" y="2521"/>
                  <a:pt x="19585" y="2692"/>
                </a:cubicBezTo>
                <a:lnTo>
                  <a:pt x="19585" y="2173"/>
                </a:lnTo>
                <a:cubicBezTo>
                  <a:pt x="18940" y="2087"/>
                  <a:pt x="18292" y="2044"/>
                  <a:pt x="17644" y="2044"/>
                </a:cubicBezTo>
                <a:close/>
                <a:moveTo>
                  <a:pt x="926" y="2408"/>
                </a:moveTo>
                <a:lnTo>
                  <a:pt x="926" y="19007"/>
                </a:lnTo>
                <a:lnTo>
                  <a:pt x="926" y="19224"/>
                </a:lnTo>
                <a:lnTo>
                  <a:pt x="926" y="19526"/>
                </a:lnTo>
                <a:cubicBezTo>
                  <a:pt x="2851" y="19266"/>
                  <a:pt x="4802" y="19299"/>
                  <a:pt x="6719" y="19623"/>
                </a:cubicBezTo>
                <a:cubicBezTo>
                  <a:pt x="7930" y="19829"/>
                  <a:pt x="9119" y="20156"/>
                  <a:pt x="10276" y="20589"/>
                </a:cubicBezTo>
                <a:cubicBezTo>
                  <a:pt x="8783" y="20242"/>
                  <a:pt x="7259" y="20072"/>
                  <a:pt x="5730" y="20084"/>
                </a:cubicBezTo>
                <a:cubicBezTo>
                  <a:pt x="3959" y="20098"/>
                  <a:pt x="2199" y="20356"/>
                  <a:pt x="489" y="20849"/>
                </a:cubicBezTo>
                <a:lnTo>
                  <a:pt x="489" y="2525"/>
                </a:lnTo>
                <a:cubicBezTo>
                  <a:pt x="634" y="2484"/>
                  <a:pt x="780" y="2447"/>
                  <a:pt x="926" y="2408"/>
                </a:cubicBezTo>
                <a:close/>
                <a:moveTo>
                  <a:pt x="20684" y="2411"/>
                </a:moveTo>
                <a:cubicBezTo>
                  <a:pt x="20826" y="2449"/>
                  <a:pt x="20969" y="2485"/>
                  <a:pt x="21111" y="2525"/>
                </a:cubicBezTo>
                <a:lnTo>
                  <a:pt x="21111" y="20849"/>
                </a:lnTo>
                <a:cubicBezTo>
                  <a:pt x="19401" y="20356"/>
                  <a:pt x="17640" y="20098"/>
                  <a:pt x="15869" y="20084"/>
                </a:cubicBezTo>
                <a:cubicBezTo>
                  <a:pt x="14367" y="20072"/>
                  <a:pt x="12870" y="20236"/>
                  <a:pt x="11402" y="20570"/>
                </a:cubicBezTo>
                <a:cubicBezTo>
                  <a:pt x="12536" y="20148"/>
                  <a:pt x="13701" y="19826"/>
                  <a:pt x="14887" y="19623"/>
                </a:cubicBezTo>
                <a:cubicBezTo>
                  <a:pt x="16804" y="19296"/>
                  <a:pt x="18754" y="19264"/>
                  <a:pt x="20679" y="19526"/>
                </a:cubicBezTo>
                <a:lnTo>
                  <a:pt x="20679" y="19224"/>
                </a:lnTo>
                <a:lnTo>
                  <a:pt x="20684" y="19224"/>
                </a:lnTo>
                <a:lnTo>
                  <a:pt x="20684" y="2411"/>
                </a:lnTo>
                <a:close/>
                <a:moveTo>
                  <a:pt x="3995" y="3270"/>
                </a:moveTo>
                <a:cubicBezTo>
                  <a:pt x="3347" y="3270"/>
                  <a:pt x="2698" y="3312"/>
                  <a:pt x="2053" y="3398"/>
                </a:cubicBezTo>
                <a:lnTo>
                  <a:pt x="2053" y="3917"/>
                </a:lnTo>
                <a:cubicBezTo>
                  <a:pt x="3343" y="3746"/>
                  <a:pt x="4647" y="3746"/>
                  <a:pt x="5936" y="3917"/>
                </a:cubicBezTo>
                <a:cubicBezTo>
                  <a:pt x="7267" y="4093"/>
                  <a:pt x="8572" y="4451"/>
                  <a:pt x="9819" y="4980"/>
                </a:cubicBezTo>
                <a:lnTo>
                  <a:pt x="9819" y="4460"/>
                </a:lnTo>
                <a:cubicBezTo>
                  <a:pt x="8572" y="3931"/>
                  <a:pt x="7267" y="3574"/>
                  <a:pt x="5936" y="3398"/>
                </a:cubicBezTo>
                <a:cubicBezTo>
                  <a:pt x="5291" y="3312"/>
                  <a:pt x="4644" y="3270"/>
                  <a:pt x="3995" y="3270"/>
                </a:cubicBezTo>
                <a:close/>
                <a:moveTo>
                  <a:pt x="17644" y="3270"/>
                </a:moveTo>
                <a:cubicBezTo>
                  <a:pt x="16995" y="3270"/>
                  <a:pt x="16346" y="3312"/>
                  <a:pt x="15701" y="3398"/>
                </a:cubicBezTo>
                <a:cubicBezTo>
                  <a:pt x="14370" y="3574"/>
                  <a:pt x="13066" y="3931"/>
                  <a:pt x="11818" y="4460"/>
                </a:cubicBezTo>
                <a:lnTo>
                  <a:pt x="11818" y="4980"/>
                </a:lnTo>
                <a:cubicBezTo>
                  <a:pt x="13066" y="4451"/>
                  <a:pt x="14370" y="4093"/>
                  <a:pt x="15701" y="3917"/>
                </a:cubicBezTo>
                <a:cubicBezTo>
                  <a:pt x="16991" y="3746"/>
                  <a:pt x="18295" y="3746"/>
                  <a:pt x="19585" y="3917"/>
                </a:cubicBezTo>
                <a:lnTo>
                  <a:pt x="19585" y="3398"/>
                </a:lnTo>
                <a:cubicBezTo>
                  <a:pt x="18940" y="3312"/>
                  <a:pt x="18292" y="3270"/>
                  <a:pt x="17644" y="3270"/>
                </a:cubicBezTo>
                <a:close/>
                <a:moveTo>
                  <a:pt x="3995" y="4494"/>
                </a:moveTo>
                <a:cubicBezTo>
                  <a:pt x="3347" y="4494"/>
                  <a:pt x="2698" y="4537"/>
                  <a:pt x="2053" y="4622"/>
                </a:cubicBezTo>
                <a:lnTo>
                  <a:pt x="2053" y="5142"/>
                </a:lnTo>
                <a:cubicBezTo>
                  <a:pt x="3343" y="4971"/>
                  <a:pt x="4647" y="4971"/>
                  <a:pt x="5936" y="5142"/>
                </a:cubicBezTo>
                <a:cubicBezTo>
                  <a:pt x="7267" y="5318"/>
                  <a:pt x="8572" y="5675"/>
                  <a:pt x="9819" y="6204"/>
                </a:cubicBezTo>
                <a:lnTo>
                  <a:pt x="9819" y="5685"/>
                </a:lnTo>
                <a:cubicBezTo>
                  <a:pt x="8572" y="5156"/>
                  <a:pt x="7267" y="4799"/>
                  <a:pt x="5936" y="4622"/>
                </a:cubicBezTo>
                <a:cubicBezTo>
                  <a:pt x="5291" y="4537"/>
                  <a:pt x="4644" y="4494"/>
                  <a:pt x="3995" y="4494"/>
                </a:cubicBezTo>
                <a:close/>
                <a:moveTo>
                  <a:pt x="17644" y="4494"/>
                </a:moveTo>
                <a:cubicBezTo>
                  <a:pt x="16995" y="4494"/>
                  <a:pt x="16346" y="4537"/>
                  <a:pt x="15701" y="4622"/>
                </a:cubicBezTo>
                <a:cubicBezTo>
                  <a:pt x="14370" y="4799"/>
                  <a:pt x="13066" y="5156"/>
                  <a:pt x="11818" y="5685"/>
                </a:cubicBezTo>
                <a:lnTo>
                  <a:pt x="11818" y="6204"/>
                </a:lnTo>
                <a:cubicBezTo>
                  <a:pt x="13066" y="5675"/>
                  <a:pt x="14370" y="5318"/>
                  <a:pt x="15701" y="5142"/>
                </a:cubicBezTo>
                <a:cubicBezTo>
                  <a:pt x="16991" y="4971"/>
                  <a:pt x="18295" y="4971"/>
                  <a:pt x="19585" y="5142"/>
                </a:cubicBezTo>
                <a:lnTo>
                  <a:pt x="19585" y="4622"/>
                </a:lnTo>
                <a:cubicBezTo>
                  <a:pt x="18940" y="4537"/>
                  <a:pt x="18292" y="4494"/>
                  <a:pt x="17644" y="4494"/>
                </a:cubicBezTo>
                <a:close/>
                <a:moveTo>
                  <a:pt x="3995" y="5720"/>
                </a:moveTo>
                <a:cubicBezTo>
                  <a:pt x="3347" y="5720"/>
                  <a:pt x="2698" y="5763"/>
                  <a:pt x="2053" y="5848"/>
                </a:cubicBezTo>
                <a:lnTo>
                  <a:pt x="2053" y="6367"/>
                </a:lnTo>
                <a:cubicBezTo>
                  <a:pt x="3343" y="6196"/>
                  <a:pt x="4647" y="6196"/>
                  <a:pt x="5936" y="6367"/>
                </a:cubicBezTo>
                <a:cubicBezTo>
                  <a:pt x="7267" y="6544"/>
                  <a:pt x="8572" y="6901"/>
                  <a:pt x="9819" y="7430"/>
                </a:cubicBezTo>
                <a:lnTo>
                  <a:pt x="9819" y="6911"/>
                </a:lnTo>
                <a:cubicBezTo>
                  <a:pt x="8572" y="6382"/>
                  <a:pt x="7267" y="6024"/>
                  <a:pt x="5936" y="5848"/>
                </a:cubicBezTo>
                <a:cubicBezTo>
                  <a:pt x="5291" y="5763"/>
                  <a:pt x="4644" y="5720"/>
                  <a:pt x="3995" y="5720"/>
                </a:cubicBezTo>
                <a:close/>
                <a:moveTo>
                  <a:pt x="15628" y="5860"/>
                </a:moveTo>
                <a:cubicBezTo>
                  <a:pt x="14323" y="6040"/>
                  <a:pt x="13043" y="6391"/>
                  <a:pt x="11818" y="6911"/>
                </a:cubicBezTo>
                <a:lnTo>
                  <a:pt x="11818" y="7430"/>
                </a:lnTo>
                <a:cubicBezTo>
                  <a:pt x="13043" y="6911"/>
                  <a:pt x="14323" y="6559"/>
                  <a:pt x="15628" y="6379"/>
                </a:cubicBezTo>
                <a:lnTo>
                  <a:pt x="15628" y="5860"/>
                </a:lnTo>
                <a:close/>
                <a:moveTo>
                  <a:pt x="3995" y="6945"/>
                </a:moveTo>
                <a:cubicBezTo>
                  <a:pt x="3347" y="6945"/>
                  <a:pt x="2698" y="6987"/>
                  <a:pt x="2053" y="7073"/>
                </a:cubicBezTo>
                <a:lnTo>
                  <a:pt x="2053" y="7592"/>
                </a:lnTo>
                <a:cubicBezTo>
                  <a:pt x="3343" y="7421"/>
                  <a:pt x="4647" y="7421"/>
                  <a:pt x="5936" y="7592"/>
                </a:cubicBezTo>
                <a:cubicBezTo>
                  <a:pt x="7267" y="7768"/>
                  <a:pt x="8572" y="8126"/>
                  <a:pt x="9819" y="8655"/>
                </a:cubicBezTo>
                <a:lnTo>
                  <a:pt x="9819" y="8135"/>
                </a:lnTo>
                <a:cubicBezTo>
                  <a:pt x="8572" y="7606"/>
                  <a:pt x="7267" y="7249"/>
                  <a:pt x="5936" y="7073"/>
                </a:cubicBezTo>
                <a:cubicBezTo>
                  <a:pt x="5291" y="6987"/>
                  <a:pt x="4644" y="6945"/>
                  <a:pt x="3995" y="6945"/>
                </a:cubicBezTo>
                <a:close/>
                <a:moveTo>
                  <a:pt x="17644" y="6945"/>
                </a:moveTo>
                <a:cubicBezTo>
                  <a:pt x="16995" y="6945"/>
                  <a:pt x="16346" y="6987"/>
                  <a:pt x="15701" y="7073"/>
                </a:cubicBezTo>
                <a:cubicBezTo>
                  <a:pt x="14370" y="7249"/>
                  <a:pt x="13066" y="7606"/>
                  <a:pt x="11818" y="8135"/>
                </a:cubicBezTo>
                <a:lnTo>
                  <a:pt x="11818" y="13554"/>
                </a:lnTo>
                <a:cubicBezTo>
                  <a:pt x="13066" y="13024"/>
                  <a:pt x="14370" y="12667"/>
                  <a:pt x="15701" y="12491"/>
                </a:cubicBezTo>
                <a:cubicBezTo>
                  <a:pt x="16991" y="12320"/>
                  <a:pt x="18295" y="12320"/>
                  <a:pt x="19585" y="12491"/>
                </a:cubicBezTo>
                <a:lnTo>
                  <a:pt x="19585" y="7073"/>
                </a:lnTo>
                <a:cubicBezTo>
                  <a:pt x="18940" y="6987"/>
                  <a:pt x="18292" y="6945"/>
                  <a:pt x="17644" y="6945"/>
                </a:cubicBezTo>
                <a:close/>
                <a:moveTo>
                  <a:pt x="3994" y="8169"/>
                </a:moveTo>
                <a:cubicBezTo>
                  <a:pt x="3346" y="8169"/>
                  <a:pt x="2698" y="8213"/>
                  <a:pt x="2053" y="8298"/>
                </a:cubicBezTo>
                <a:lnTo>
                  <a:pt x="2053" y="8818"/>
                </a:lnTo>
                <a:cubicBezTo>
                  <a:pt x="3343" y="8647"/>
                  <a:pt x="4647" y="8647"/>
                  <a:pt x="5936" y="8818"/>
                </a:cubicBezTo>
                <a:cubicBezTo>
                  <a:pt x="6130" y="8843"/>
                  <a:pt x="6322" y="8881"/>
                  <a:pt x="6514" y="8914"/>
                </a:cubicBezTo>
                <a:lnTo>
                  <a:pt x="6514" y="8395"/>
                </a:lnTo>
                <a:cubicBezTo>
                  <a:pt x="6322" y="8361"/>
                  <a:pt x="6130" y="8324"/>
                  <a:pt x="5936" y="8298"/>
                </a:cubicBezTo>
                <a:cubicBezTo>
                  <a:pt x="5291" y="8213"/>
                  <a:pt x="4643" y="8169"/>
                  <a:pt x="3994" y="8169"/>
                </a:cubicBezTo>
                <a:close/>
                <a:moveTo>
                  <a:pt x="3995" y="9395"/>
                </a:moveTo>
                <a:cubicBezTo>
                  <a:pt x="3347" y="9395"/>
                  <a:pt x="2698" y="9438"/>
                  <a:pt x="2053" y="9523"/>
                </a:cubicBezTo>
                <a:lnTo>
                  <a:pt x="2053" y="10042"/>
                </a:lnTo>
                <a:cubicBezTo>
                  <a:pt x="3343" y="9872"/>
                  <a:pt x="4647" y="9872"/>
                  <a:pt x="5936" y="10042"/>
                </a:cubicBezTo>
                <a:cubicBezTo>
                  <a:pt x="7267" y="10219"/>
                  <a:pt x="8572" y="10576"/>
                  <a:pt x="9819" y="11105"/>
                </a:cubicBezTo>
                <a:lnTo>
                  <a:pt x="9819" y="10586"/>
                </a:lnTo>
                <a:cubicBezTo>
                  <a:pt x="8572" y="10057"/>
                  <a:pt x="7267" y="9699"/>
                  <a:pt x="5936" y="9523"/>
                </a:cubicBezTo>
                <a:cubicBezTo>
                  <a:pt x="5291" y="9438"/>
                  <a:pt x="4644" y="9395"/>
                  <a:pt x="3995" y="9395"/>
                </a:cubicBezTo>
                <a:close/>
                <a:moveTo>
                  <a:pt x="3995" y="10620"/>
                </a:moveTo>
                <a:cubicBezTo>
                  <a:pt x="3347" y="10620"/>
                  <a:pt x="2698" y="10662"/>
                  <a:pt x="2053" y="10748"/>
                </a:cubicBezTo>
                <a:lnTo>
                  <a:pt x="2053" y="11267"/>
                </a:lnTo>
                <a:cubicBezTo>
                  <a:pt x="3343" y="11096"/>
                  <a:pt x="4647" y="11096"/>
                  <a:pt x="5936" y="11267"/>
                </a:cubicBezTo>
                <a:cubicBezTo>
                  <a:pt x="7267" y="11444"/>
                  <a:pt x="8572" y="11801"/>
                  <a:pt x="9819" y="12330"/>
                </a:cubicBezTo>
                <a:lnTo>
                  <a:pt x="9819" y="11811"/>
                </a:lnTo>
                <a:cubicBezTo>
                  <a:pt x="8572" y="11281"/>
                  <a:pt x="7267" y="10924"/>
                  <a:pt x="5936" y="10748"/>
                </a:cubicBezTo>
                <a:cubicBezTo>
                  <a:pt x="5291" y="10662"/>
                  <a:pt x="4644" y="10620"/>
                  <a:pt x="3995" y="10620"/>
                </a:cubicBezTo>
                <a:close/>
                <a:moveTo>
                  <a:pt x="3995" y="11846"/>
                </a:moveTo>
                <a:cubicBezTo>
                  <a:pt x="3347" y="11846"/>
                  <a:pt x="2698" y="11888"/>
                  <a:pt x="2053" y="11974"/>
                </a:cubicBezTo>
                <a:lnTo>
                  <a:pt x="2053" y="12493"/>
                </a:lnTo>
                <a:cubicBezTo>
                  <a:pt x="3343" y="12322"/>
                  <a:pt x="4647" y="12322"/>
                  <a:pt x="5936" y="12493"/>
                </a:cubicBezTo>
                <a:cubicBezTo>
                  <a:pt x="7267" y="12669"/>
                  <a:pt x="8572" y="13027"/>
                  <a:pt x="9819" y="13556"/>
                </a:cubicBezTo>
                <a:lnTo>
                  <a:pt x="9819" y="13036"/>
                </a:lnTo>
                <a:cubicBezTo>
                  <a:pt x="8572" y="12507"/>
                  <a:pt x="7267" y="12150"/>
                  <a:pt x="5936" y="11974"/>
                </a:cubicBezTo>
                <a:cubicBezTo>
                  <a:pt x="5291" y="11888"/>
                  <a:pt x="4644" y="11846"/>
                  <a:pt x="3995" y="11846"/>
                </a:cubicBezTo>
                <a:close/>
                <a:moveTo>
                  <a:pt x="3994" y="13070"/>
                </a:moveTo>
                <a:cubicBezTo>
                  <a:pt x="3346" y="13070"/>
                  <a:pt x="2698" y="13113"/>
                  <a:pt x="2053" y="13198"/>
                </a:cubicBezTo>
                <a:lnTo>
                  <a:pt x="2053" y="13718"/>
                </a:lnTo>
                <a:cubicBezTo>
                  <a:pt x="3343" y="13547"/>
                  <a:pt x="4647" y="13547"/>
                  <a:pt x="5936" y="13718"/>
                </a:cubicBezTo>
                <a:cubicBezTo>
                  <a:pt x="6130" y="13743"/>
                  <a:pt x="6322" y="13781"/>
                  <a:pt x="6514" y="13814"/>
                </a:cubicBezTo>
                <a:lnTo>
                  <a:pt x="6514" y="13294"/>
                </a:lnTo>
                <a:cubicBezTo>
                  <a:pt x="6322" y="13261"/>
                  <a:pt x="6130" y="13224"/>
                  <a:pt x="5936" y="13198"/>
                </a:cubicBezTo>
                <a:cubicBezTo>
                  <a:pt x="5291" y="13113"/>
                  <a:pt x="4643" y="13070"/>
                  <a:pt x="3994" y="13070"/>
                </a:cubicBezTo>
                <a:close/>
                <a:moveTo>
                  <a:pt x="17644" y="13070"/>
                </a:moveTo>
                <a:cubicBezTo>
                  <a:pt x="16995" y="13070"/>
                  <a:pt x="16346" y="13113"/>
                  <a:pt x="15701" y="13198"/>
                </a:cubicBezTo>
                <a:cubicBezTo>
                  <a:pt x="14370" y="13375"/>
                  <a:pt x="13066" y="13732"/>
                  <a:pt x="11818" y="14261"/>
                </a:cubicBezTo>
                <a:lnTo>
                  <a:pt x="11818" y="14780"/>
                </a:lnTo>
                <a:cubicBezTo>
                  <a:pt x="13066" y="14251"/>
                  <a:pt x="14370" y="13894"/>
                  <a:pt x="15701" y="13718"/>
                </a:cubicBezTo>
                <a:cubicBezTo>
                  <a:pt x="16991" y="13547"/>
                  <a:pt x="18295" y="13547"/>
                  <a:pt x="19585" y="13718"/>
                </a:cubicBezTo>
                <a:lnTo>
                  <a:pt x="19585" y="13198"/>
                </a:lnTo>
                <a:cubicBezTo>
                  <a:pt x="18940" y="13113"/>
                  <a:pt x="18292" y="13070"/>
                  <a:pt x="17644" y="13070"/>
                </a:cubicBezTo>
                <a:close/>
                <a:moveTo>
                  <a:pt x="3995" y="14295"/>
                </a:moveTo>
                <a:cubicBezTo>
                  <a:pt x="3347" y="14295"/>
                  <a:pt x="2698" y="14339"/>
                  <a:pt x="2053" y="14424"/>
                </a:cubicBezTo>
                <a:lnTo>
                  <a:pt x="2053" y="14943"/>
                </a:lnTo>
                <a:cubicBezTo>
                  <a:pt x="3343" y="14773"/>
                  <a:pt x="4647" y="14773"/>
                  <a:pt x="5936" y="14943"/>
                </a:cubicBezTo>
                <a:cubicBezTo>
                  <a:pt x="7267" y="15120"/>
                  <a:pt x="8572" y="15476"/>
                  <a:pt x="9819" y="16005"/>
                </a:cubicBezTo>
                <a:lnTo>
                  <a:pt x="9819" y="15486"/>
                </a:lnTo>
                <a:cubicBezTo>
                  <a:pt x="8572" y="14957"/>
                  <a:pt x="7267" y="14600"/>
                  <a:pt x="5936" y="14424"/>
                </a:cubicBezTo>
                <a:cubicBezTo>
                  <a:pt x="5291" y="14339"/>
                  <a:pt x="4644" y="14295"/>
                  <a:pt x="3995" y="14295"/>
                </a:cubicBezTo>
                <a:close/>
                <a:moveTo>
                  <a:pt x="17644" y="14295"/>
                </a:moveTo>
                <a:cubicBezTo>
                  <a:pt x="16995" y="14295"/>
                  <a:pt x="16346" y="14339"/>
                  <a:pt x="15701" y="14424"/>
                </a:cubicBezTo>
                <a:cubicBezTo>
                  <a:pt x="14370" y="14600"/>
                  <a:pt x="13066" y="14957"/>
                  <a:pt x="11818" y="15486"/>
                </a:cubicBezTo>
                <a:lnTo>
                  <a:pt x="11818" y="16005"/>
                </a:lnTo>
                <a:cubicBezTo>
                  <a:pt x="13066" y="15476"/>
                  <a:pt x="14370" y="15120"/>
                  <a:pt x="15701" y="14943"/>
                </a:cubicBezTo>
                <a:cubicBezTo>
                  <a:pt x="16991" y="14773"/>
                  <a:pt x="18295" y="14773"/>
                  <a:pt x="19585" y="14943"/>
                </a:cubicBezTo>
                <a:lnTo>
                  <a:pt x="19585" y="14424"/>
                </a:lnTo>
                <a:cubicBezTo>
                  <a:pt x="18940" y="14339"/>
                  <a:pt x="18292" y="14295"/>
                  <a:pt x="17644" y="14295"/>
                </a:cubicBezTo>
                <a:close/>
                <a:moveTo>
                  <a:pt x="3995" y="15521"/>
                </a:moveTo>
                <a:cubicBezTo>
                  <a:pt x="3347" y="15521"/>
                  <a:pt x="2698" y="15563"/>
                  <a:pt x="2053" y="15649"/>
                </a:cubicBezTo>
                <a:lnTo>
                  <a:pt x="2053" y="16168"/>
                </a:lnTo>
                <a:cubicBezTo>
                  <a:pt x="3343" y="15997"/>
                  <a:pt x="4647" y="15997"/>
                  <a:pt x="5936" y="16168"/>
                </a:cubicBezTo>
                <a:cubicBezTo>
                  <a:pt x="7267" y="16344"/>
                  <a:pt x="8572" y="16702"/>
                  <a:pt x="9819" y="17231"/>
                </a:cubicBezTo>
                <a:lnTo>
                  <a:pt x="9819" y="16712"/>
                </a:lnTo>
                <a:cubicBezTo>
                  <a:pt x="8572" y="16182"/>
                  <a:pt x="7267" y="15825"/>
                  <a:pt x="5936" y="15649"/>
                </a:cubicBezTo>
                <a:cubicBezTo>
                  <a:pt x="5291" y="15563"/>
                  <a:pt x="4644" y="15521"/>
                  <a:pt x="3995" y="15521"/>
                </a:cubicBezTo>
                <a:close/>
                <a:moveTo>
                  <a:pt x="17644" y="15521"/>
                </a:moveTo>
                <a:cubicBezTo>
                  <a:pt x="16995" y="15521"/>
                  <a:pt x="16346" y="15563"/>
                  <a:pt x="15701" y="15649"/>
                </a:cubicBezTo>
                <a:cubicBezTo>
                  <a:pt x="14370" y="15825"/>
                  <a:pt x="13066" y="16182"/>
                  <a:pt x="11818" y="16712"/>
                </a:cubicBezTo>
                <a:lnTo>
                  <a:pt x="11818" y="17231"/>
                </a:lnTo>
                <a:cubicBezTo>
                  <a:pt x="13066" y="16702"/>
                  <a:pt x="14370" y="16344"/>
                  <a:pt x="15701" y="16168"/>
                </a:cubicBezTo>
                <a:cubicBezTo>
                  <a:pt x="16991" y="15997"/>
                  <a:pt x="18295" y="15997"/>
                  <a:pt x="19585" y="16168"/>
                </a:cubicBezTo>
                <a:lnTo>
                  <a:pt x="19585" y="15649"/>
                </a:lnTo>
                <a:cubicBezTo>
                  <a:pt x="18940" y="15563"/>
                  <a:pt x="18292" y="15521"/>
                  <a:pt x="17644" y="15521"/>
                </a:cubicBezTo>
                <a:close/>
                <a:moveTo>
                  <a:pt x="3995" y="16745"/>
                </a:moveTo>
                <a:cubicBezTo>
                  <a:pt x="3347" y="16745"/>
                  <a:pt x="2698" y="16788"/>
                  <a:pt x="2053" y="16873"/>
                </a:cubicBezTo>
                <a:lnTo>
                  <a:pt x="2053" y="17393"/>
                </a:lnTo>
                <a:cubicBezTo>
                  <a:pt x="3343" y="17222"/>
                  <a:pt x="4647" y="17222"/>
                  <a:pt x="5936" y="17393"/>
                </a:cubicBezTo>
                <a:cubicBezTo>
                  <a:pt x="7267" y="17569"/>
                  <a:pt x="8572" y="17926"/>
                  <a:pt x="9819" y="18456"/>
                </a:cubicBezTo>
                <a:lnTo>
                  <a:pt x="9819" y="17936"/>
                </a:lnTo>
                <a:cubicBezTo>
                  <a:pt x="8572" y="17407"/>
                  <a:pt x="7267" y="17050"/>
                  <a:pt x="5936" y="16873"/>
                </a:cubicBezTo>
                <a:cubicBezTo>
                  <a:pt x="5291" y="16788"/>
                  <a:pt x="4644" y="16745"/>
                  <a:pt x="3995" y="16745"/>
                </a:cubicBezTo>
                <a:close/>
                <a:moveTo>
                  <a:pt x="15609" y="16889"/>
                </a:moveTo>
                <a:cubicBezTo>
                  <a:pt x="14310" y="17069"/>
                  <a:pt x="13036" y="17419"/>
                  <a:pt x="11818" y="17936"/>
                </a:cubicBezTo>
                <a:lnTo>
                  <a:pt x="11818" y="18456"/>
                </a:lnTo>
                <a:cubicBezTo>
                  <a:pt x="13036" y="17939"/>
                  <a:pt x="14310" y="17589"/>
                  <a:pt x="15609" y="17408"/>
                </a:cubicBezTo>
                <a:lnTo>
                  <a:pt x="15609" y="1688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56" name="Gruppieren"/>
          <p:cNvGrpSpPr/>
          <p:nvPr/>
        </p:nvGrpSpPr>
        <p:grpSpPr>
          <a:xfrm rot="134046">
            <a:off x="2103807" y="2716613"/>
            <a:ext cx="777562" cy="792958"/>
            <a:chOff x="0" y="0"/>
            <a:chExt cx="777560" cy="792957"/>
          </a:xfrm>
        </p:grpSpPr>
        <p:sp>
          <p:nvSpPr>
            <p:cNvPr id="445" name="Kreis"/>
            <p:cNvSpPr/>
            <p:nvPr/>
          </p:nvSpPr>
          <p:spPr>
            <a:xfrm>
              <a:off x="0" y="304161"/>
              <a:ext cx="208942" cy="20894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46" name="Kreis"/>
            <p:cNvSpPr/>
            <p:nvPr/>
          </p:nvSpPr>
          <p:spPr>
            <a:xfrm>
              <a:off x="311246" y="614600"/>
              <a:ext cx="178359" cy="17835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47" name="Kreis"/>
            <p:cNvSpPr/>
            <p:nvPr/>
          </p:nvSpPr>
          <p:spPr>
            <a:xfrm>
              <a:off x="601027" y="329284"/>
              <a:ext cx="147963" cy="14796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48" name="Kreis"/>
            <p:cNvSpPr/>
            <p:nvPr/>
          </p:nvSpPr>
          <p:spPr>
            <a:xfrm>
              <a:off x="525899" y="0"/>
              <a:ext cx="141109" cy="14110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49" name="Kreis"/>
            <p:cNvSpPr/>
            <p:nvPr/>
          </p:nvSpPr>
          <p:spPr>
            <a:xfrm>
              <a:off x="225385" y="160287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50" name="Kreis"/>
            <p:cNvSpPr/>
            <p:nvPr/>
          </p:nvSpPr>
          <p:spPr>
            <a:xfrm>
              <a:off x="339901" y="387443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51" name="Kreis"/>
            <p:cNvSpPr/>
            <p:nvPr/>
          </p:nvSpPr>
          <p:spPr>
            <a:xfrm>
              <a:off x="441861" y="178157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52" name="Kreis"/>
            <p:cNvSpPr/>
            <p:nvPr/>
          </p:nvSpPr>
          <p:spPr>
            <a:xfrm>
              <a:off x="656513" y="140593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53" name="Kreis"/>
            <p:cNvSpPr/>
            <p:nvPr/>
          </p:nvSpPr>
          <p:spPr>
            <a:xfrm>
              <a:off x="107326" y="68399"/>
              <a:ext cx="100903" cy="10090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54" name="Kreis"/>
            <p:cNvSpPr/>
            <p:nvPr/>
          </p:nvSpPr>
          <p:spPr>
            <a:xfrm>
              <a:off x="493701" y="519169"/>
              <a:ext cx="100903" cy="10090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55" name="Kreis"/>
            <p:cNvSpPr/>
            <p:nvPr/>
          </p:nvSpPr>
          <p:spPr>
            <a:xfrm>
              <a:off x="224725" y="513803"/>
              <a:ext cx="100903" cy="10090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57" name="Form"/>
          <p:cNvSpPr/>
          <p:nvPr/>
        </p:nvSpPr>
        <p:spPr>
          <a:xfrm flipH="1">
            <a:off x="2495699" y="6039427"/>
            <a:ext cx="466577" cy="961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31" y="0"/>
                </a:moveTo>
                <a:cubicBezTo>
                  <a:pt x="2587" y="0"/>
                  <a:pt x="2058" y="1"/>
                  <a:pt x="1500" y="86"/>
                </a:cubicBezTo>
                <a:cubicBezTo>
                  <a:pt x="886" y="195"/>
                  <a:pt x="402" y="430"/>
                  <a:pt x="178" y="728"/>
                </a:cubicBezTo>
                <a:cubicBezTo>
                  <a:pt x="0" y="1001"/>
                  <a:pt x="0" y="1257"/>
                  <a:pt x="0" y="1762"/>
                </a:cubicBezTo>
                <a:lnTo>
                  <a:pt x="0" y="19830"/>
                </a:lnTo>
                <a:cubicBezTo>
                  <a:pt x="0" y="20343"/>
                  <a:pt x="0" y="20599"/>
                  <a:pt x="178" y="20872"/>
                </a:cubicBezTo>
                <a:cubicBezTo>
                  <a:pt x="402" y="21170"/>
                  <a:pt x="886" y="21405"/>
                  <a:pt x="1500" y="21514"/>
                </a:cubicBezTo>
                <a:cubicBezTo>
                  <a:pt x="2062" y="21600"/>
                  <a:pt x="2590" y="21600"/>
                  <a:pt x="3631" y="21600"/>
                </a:cubicBezTo>
                <a:lnTo>
                  <a:pt x="17953" y="21600"/>
                </a:lnTo>
                <a:cubicBezTo>
                  <a:pt x="19010" y="21600"/>
                  <a:pt x="19538" y="21600"/>
                  <a:pt x="20100" y="21514"/>
                </a:cubicBezTo>
                <a:cubicBezTo>
                  <a:pt x="20714" y="21405"/>
                  <a:pt x="21198" y="21170"/>
                  <a:pt x="21422" y="20872"/>
                </a:cubicBezTo>
                <a:cubicBezTo>
                  <a:pt x="21600" y="20599"/>
                  <a:pt x="21600" y="20343"/>
                  <a:pt x="21600" y="19838"/>
                </a:cubicBezTo>
                <a:lnTo>
                  <a:pt x="21600" y="1770"/>
                </a:lnTo>
                <a:cubicBezTo>
                  <a:pt x="21600" y="1257"/>
                  <a:pt x="21600" y="1001"/>
                  <a:pt x="21422" y="728"/>
                </a:cubicBezTo>
                <a:cubicBezTo>
                  <a:pt x="21198" y="430"/>
                  <a:pt x="20714" y="195"/>
                  <a:pt x="20100" y="86"/>
                </a:cubicBezTo>
                <a:cubicBezTo>
                  <a:pt x="19538" y="0"/>
                  <a:pt x="19010" y="0"/>
                  <a:pt x="17969" y="0"/>
                </a:cubicBezTo>
                <a:lnTo>
                  <a:pt x="3647" y="0"/>
                </a:lnTo>
                <a:lnTo>
                  <a:pt x="3631" y="0"/>
                </a:lnTo>
                <a:close/>
                <a:moveTo>
                  <a:pt x="7696" y="802"/>
                </a:moveTo>
                <a:lnTo>
                  <a:pt x="13907" y="802"/>
                </a:lnTo>
                <a:cubicBezTo>
                  <a:pt x="14209" y="802"/>
                  <a:pt x="14455" y="921"/>
                  <a:pt x="14455" y="1068"/>
                </a:cubicBezTo>
                <a:cubicBezTo>
                  <a:pt x="14455" y="1215"/>
                  <a:pt x="14209" y="1334"/>
                  <a:pt x="13907" y="1334"/>
                </a:cubicBezTo>
                <a:lnTo>
                  <a:pt x="7696" y="1334"/>
                </a:lnTo>
                <a:cubicBezTo>
                  <a:pt x="7393" y="1334"/>
                  <a:pt x="7147" y="1215"/>
                  <a:pt x="7147" y="1068"/>
                </a:cubicBezTo>
                <a:cubicBezTo>
                  <a:pt x="7147" y="921"/>
                  <a:pt x="7393" y="802"/>
                  <a:pt x="7696" y="802"/>
                </a:cubicBezTo>
                <a:close/>
                <a:moveTo>
                  <a:pt x="1959" y="2421"/>
                </a:moveTo>
                <a:lnTo>
                  <a:pt x="19641" y="2421"/>
                </a:lnTo>
                <a:lnTo>
                  <a:pt x="19641" y="17546"/>
                </a:lnTo>
                <a:lnTo>
                  <a:pt x="1959" y="17546"/>
                </a:lnTo>
                <a:lnTo>
                  <a:pt x="1959" y="2421"/>
                </a:lnTo>
                <a:close/>
                <a:moveTo>
                  <a:pt x="10801" y="18632"/>
                </a:moveTo>
                <a:cubicBezTo>
                  <a:pt x="11365" y="18632"/>
                  <a:pt x="11926" y="18737"/>
                  <a:pt x="12356" y="18946"/>
                </a:cubicBezTo>
                <a:cubicBezTo>
                  <a:pt x="13216" y="19363"/>
                  <a:pt x="13216" y="20040"/>
                  <a:pt x="12356" y="20457"/>
                </a:cubicBezTo>
                <a:cubicBezTo>
                  <a:pt x="11496" y="20875"/>
                  <a:pt x="10104" y="20875"/>
                  <a:pt x="9244" y="20457"/>
                </a:cubicBezTo>
                <a:cubicBezTo>
                  <a:pt x="8384" y="20040"/>
                  <a:pt x="8384" y="19363"/>
                  <a:pt x="9244" y="18946"/>
                </a:cubicBezTo>
                <a:cubicBezTo>
                  <a:pt x="9674" y="18737"/>
                  <a:pt x="10238" y="18632"/>
                  <a:pt x="10801" y="1863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8" name="Form"/>
          <p:cNvSpPr/>
          <p:nvPr/>
        </p:nvSpPr>
        <p:spPr>
          <a:xfrm flipH="1">
            <a:off x="1123502" y="5864621"/>
            <a:ext cx="1551782" cy="985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extrusionOk="0">
                <a:moveTo>
                  <a:pt x="983" y="0"/>
                </a:moveTo>
                <a:cubicBezTo>
                  <a:pt x="843" y="0"/>
                  <a:pt x="735" y="-1"/>
                  <a:pt x="646" y="8"/>
                </a:cubicBezTo>
                <a:cubicBezTo>
                  <a:pt x="557" y="17"/>
                  <a:pt x="484" y="40"/>
                  <a:pt x="409" y="78"/>
                </a:cubicBezTo>
                <a:cubicBezTo>
                  <a:pt x="327" y="125"/>
                  <a:pt x="255" y="198"/>
                  <a:pt x="193" y="295"/>
                </a:cubicBezTo>
                <a:cubicBezTo>
                  <a:pt x="132" y="392"/>
                  <a:pt x="85" y="505"/>
                  <a:pt x="55" y="634"/>
                </a:cubicBezTo>
                <a:cubicBezTo>
                  <a:pt x="31" y="753"/>
                  <a:pt x="18" y="868"/>
                  <a:pt x="11" y="1008"/>
                </a:cubicBezTo>
                <a:cubicBezTo>
                  <a:pt x="4" y="1148"/>
                  <a:pt x="0" y="1318"/>
                  <a:pt x="0" y="1538"/>
                </a:cubicBezTo>
                <a:lnTo>
                  <a:pt x="0" y="3043"/>
                </a:lnTo>
                <a:lnTo>
                  <a:pt x="779" y="3051"/>
                </a:lnTo>
                <a:lnTo>
                  <a:pt x="779" y="1147"/>
                </a:lnTo>
                <a:lnTo>
                  <a:pt x="18694" y="1147"/>
                </a:lnTo>
                <a:lnTo>
                  <a:pt x="18694" y="20449"/>
                </a:lnTo>
                <a:lnTo>
                  <a:pt x="3022" y="20449"/>
                </a:lnTo>
                <a:lnTo>
                  <a:pt x="3022" y="21596"/>
                </a:lnTo>
                <a:lnTo>
                  <a:pt x="20616" y="21596"/>
                </a:lnTo>
                <a:cubicBezTo>
                  <a:pt x="20759" y="21596"/>
                  <a:pt x="20869" y="21599"/>
                  <a:pt x="20959" y="21588"/>
                </a:cubicBezTo>
                <a:cubicBezTo>
                  <a:pt x="21049" y="21577"/>
                  <a:pt x="21121" y="21556"/>
                  <a:pt x="21196" y="21518"/>
                </a:cubicBezTo>
                <a:cubicBezTo>
                  <a:pt x="21278" y="21473"/>
                  <a:pt x="21350" y="21397"/>
                  <a:pt x="21412" y="21301"/>
                </a:cubicBezTo>
                <a:cubicBezTo>
                  <a:pt x="21473" y="21205"/>
                  <a:pt x="21520" y="21089"/>
                  <a:pt x="21550" y="20962"/>
                </a:cubicBezTo>
                <a:cubicBezTo>
                  <a:pt x="21574" y="20843"/>
                  <a:pt x="21588" y="20730"/>
                  <a:pt x="21594" y="20588"/>
                </a:cubicBezTo>
                <a:cubicBezTo>
                  <a:pt x="21600" y="20446"/>
                  <a:pt x="21600" y="20278"/>
                  <a:pt x="21600" y="20058"/>
                </a:cubicBezTo>
                <a:lnTo>
                  <a:pt x="21600" y="1547"/>
                </a:lnTo>
                <a:cubicBezTo>
                  <a:pt x="21600" y="1323"/>
                  <a:pt x="21600" y="1149"/>
                  <a:pt x="21594" y="1008"/>
                </a:cubicBezTo>
                <a:cubicBezTo>
                  <a:pt x="21588" y="867"/>
                  <a:pt x="21574" y="753"/>
                  <a:pt x="21550" y="634"/>
                </a:cubicBezTo>
                <a:cubicBezTo>
                  <a:pt x="21520" y="505"/>
                  <a:pt x="21473" y="392"/>
                  <a:pt x="21412" y="295"/>
                </a:cubicBezTo>
                <a:cubicBezTo>
                  <a:pt x="21350" y="198"/>
                  <a:pt x="21278" y="125"/>
                  <a:pt x="21196" y="78"/>
                </a:cubicBezTo>
                <a:cubicBezTo>
                  <a:pt x="21121" y="40"/>
                  <a:pt x="21048" y="17"/>
                  <a:pt x="20959" y="8"/>
                </a:cubicBezTo>
                <a:cubicBezTo>
                  <a:pt x="20870" y="-1"/>
                  <a:pt x="20762" y="0"/>
                  <a:pt x="20622" y="0"/>
                </a:cubicBezTo>
                <a:lnTo>
                  <a:pt x="989" y="0"/>
                </a:lnTo>
                <a:lnTo>
                  <a:pt x="983" y="0"/>
                </a:lnTo>
                <a:close/>
                <a:moveTo>
                  <a:pt x="20108" y="9381"/>
                </a:moveTo>
                <a:cubicBezTo>
                  <a:pt x="20339" y="9381"/>
                  <a:pt x="20567" y="9521"/>
                  <a:pt x="20743" y="9798"/>
                </a:cubicBezTo>
                <a:cubicBezTo>
                  <a:pt x="21096" y="10353"/>
                  <a:pt x="21096" y="11252"/>
                  <a:pt x="20743" y="11807"/>
                </a:cubicBezTo>
                <a:cubicBezTo>
                  <a:pt x="20391" y="12361"/>
                  <a:pt x="19820" y="12361"/>
                  <a:pt x="19467" y="11807"/>
                </a:cubicBezTo>
                <a:cubicBezTo>
                  <a:pt x="19115" y="11252"/>
                  <a:pt x="19115" y="10353"/>
                  <a:pt x="19467" y="9798"/>
                </a:cubicBezTo>
                <a:cubicBezTo>
                  <a:pt x="19644" y="9521"/>
                  <a:pt x="19877" y="9381"/>
                  <a:pt x="20108" y="938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9" name="Shape 187"/>
          <p:cNvSpPr txBox="1"/>
          <p:nvPr/>
        </p:nvSpPr>
        <p:spPr>
          <a:xfrm>
            <a:off x="3531332" y="3246564"/>
            <a:ext cx="376283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Print und digital </a:t>
            </a:r>
          </a:p>
        </p:txBody>
      </p:sp>
      <p:sp>
        <p:nvSpPr>
          <p:cNvPr id="460" name="Shape 187"/>
          <p:cNvSpPr txBox="1"/>
          <p:nvPr/>
        </p:nvSpPr>
        <p:spPr>
          <a:xfrm>
            <a:off x="3531332" y="4880597"/>
            <a:ext cx="78933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Eine smarte Dimension für Informationen</a:t>
            </a:r>
          </a:p>
        </p:txBody>
      </p:sp>
      <p:sp>
        <p:nvSpPr>
          <p:cNvPr id="461" name="Shape 187"/>
          <p:cNvSpPr txBox="1"/>
          <p:nvPr/>
        </p:nvSpPr>
        <p:spPr>
          <a:xfrm>
            <a:off x="3531332" y="6456664"/>
            <a:ext cx="78933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Auf Smartphone oder Tablet Ihrer Kunden</a:t>
            </a:r>
          </a:p>
        </p:txBody>
      </p:sp>
      <p:sp>
        <p:nvSpPr>
          <p:cNvPr id="462" name="Shape 187"/>
          <p:cNvSpPr txBox="1"/>
          <p:nvPr/>
        </p:nvSpPr>
        <p:spPr>
          <a:xfrm>
            <a:off x="12119229" y="2867391"/>
            <a:ext cx="1140125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/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Schaffen Sie eine neue Welt hinter Ihren Druckprodukten </a:t>
            </a:r>
          </a:p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mit zusätzlichen Inhalten.</a:t>
            </a:r>
          </a:p>
        </p:txBody>
      </p:sp>
      <p:sp>
        <p:nvSpPr>
          <p:cNvPr id="463" name="Shape 187"/>
          <p:cNvSpPr txBox="1"/>
          <p:nvPr/>
        </p:nvSpPr>
        <p:spPr>
          <a:xfrm>
            <a:off x="12119229" y="4932311"/>
            <a:ext cx="114012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Wecken Sie Emotionen mittels Video, Grafiken und 3D.</a:t>
            </a:r>
          </a:p>
        </p:txBody>
      </p:sp>
      <p:sp>
        <p:nvSpPr>
          <p:cNvPr id="464" name="Shape 187"/>
          <p:cNvSpPr txBox="1"/>
          <p:nvPr/>
        </p:nvSpPr>
        <p:spPr>
          <a:xfrm>
            <a:off x="12119229" y="6077491"/>
            <a:ext cx="1140125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Aktuelle Angebote, Videos, Produkte, Bilder und Dokumente sind sofort verfügbar.</a:t>
            </a:r>
          </a:p>
        </p:txBody>
      </p:sp>
      <p:sp>
        <p:nvSpPr>
          <p:cNvPr id="465" name="Form"/>
          <p:cNvSpPr/>
          <p:nvPr/>
        </p:nvSpPr>
        <p:spPr>
          <a:xfrm>
            <a:off x="2387820" y="4410210"/>
            <a:ext cx="288154" cy="717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068" y="0"/>
                  <a:pt x="7328" y="273"/>
                  <a:pt x="6006" y="804"/>
                </a:cubicBezTo>
                <a:cubicBezTo>
                  <a:pt x="3363" y="1865"/>
                  <a:pt x="3363" y="3580"/>
                  <a:pt x="6006" y="4642"/>
                </a:cubicBezTo>
                <a:cubicBezTo>
                  <a:pt x="8649" y="5703"/>
                  <a:pt x="12923" y="5703"/>
                  <a:pt x="15566" y="4642"/>
                </a:cubicBezTo>
                <a:cubicBezTo>
                  <a:pt x="18209" y="3580"/>
                  <a:pt x="18208" y="1865"/>
                  <a:pt x="15566" y="804"/>
                </a:cubicBezTo>
                <a:cubicBezTo>
                  <a:pt x="14244" y="273"/>
                  <a:pt x="12532" y="0"/>
                  <a:pt x="10800" y="0"/>
                </a:cubicBezTo>
                <a:close/>
                <a:moveTo>
                  <a:pt x="6486" y="7438"/>
                </a:moveTo>
                <a:lnTo>
                  <a:pt x="6486" y="17943"/>
                </a:lnTo>
                <a:lnTo>
                  <a:pt x="0" y="17943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7943"/>
                </a:lnTo>
                <a:lnTo>
                  <a:pt x="15622" y="17943"/>
                </a:lnTo>
                <a:lnTo>
                  <a:pt x="15622" y="7438"/>
                </a:lnTo>
                <a:lnTo>
                  <a:pt x="6486" y="74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6" name="Rechteck"/>
          <p:cNvSpPr/>
          <p:nvPr/>
        </p:nvSpPr>
        <p:spPr>
          <a:xfrm>
            <a:off x="1144574" y="4573827"/>
            <a:ext cx="469725" cy="822422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467" name="Rechteck"/>
          <p:cNvSpPr/>
          <p:nvPr/>
        </p:nvSpPr>
        <p:spPr>
          <a:xfrm rot="16200000">
            <a:off x="1760042" y="4044196"/>
            <a:ext cx="944806" cy="1447365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F488CDD0-57F8-4D62-89D9-EC7FADB160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174"/>
          <p:cNvSpPr txBox="1"/>
          <p:nvPr/>
        </p:nvSpPr>
        <p:spPr>
          <a:xfrm>
            <a:off x="1000140" y="649982"/>
            <a:ext cx="2252034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Vorteile</a:t>
            </a:r>
            <a:r>
              <a:rPr lang="de-DE" dirty="0"/>
              <a:t>/Nutzen</a:t>
            </a:r>
            <a:endParaRPr dirty="0"/>
          </a:p>
        </p:txBody>
      </p:sp>
      <p:sp>
        <p:nvSpPr>
          <p:cNvPr id="471" name="Rechteck"/>
          <p:cNvSpPr/>
          <p:nvPr/>
        </p:nvSpPr>
        <p:spPr>
          <a:xfrm>
            <a:off x="928334" y="2552916"/>
            <a:ext cx="10668809" cy="1401630"/>
          </a:xfrm>
          <a:prstGeom prst="rect">
            <a:avLst/>
          </a:prstGeom>
          <a:solidFill>
            <a:srgbClr val="CDCD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2" name="Rechteck"/>
          <p:cNvSpPr/>
          <p:nvPr/>
        </p:nvSpPr>
        <p:spPr>
          <a:xfrm>
            <a:off x="928334" y="4128982"/>
            <a:ext cx="10668001" cy="1401630"/>
          </a:xfrm>
          <a:prstGeom prst="rect">
            <a:avLst/>
          </a:prstGeom>
          <a:solidFill>
            <a:srgbClr val="CDCD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3" name="Rechteck"/>
          <p:cNvSpPr/>
          <p:nvPr/>
        </p:nvSpPr>
        <p:spPr>
          <a:xfrm>
            <a:off x="928334" y="5705049"/>
            <a:ext cx="10668001" cy="1401630"/>
          </a:xfrm>
          <a:prstGeom prst="rect">
            <a:avLst/>
          </a:prstGeom>
          <a:solidFill>
            <a:srgbClr val="CDCD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4" name="Rechteck"/>
          <p:cNvSpPr/>
          <p:nvPr/>
        </p:nvSpPr>
        <p:spPr>
          <a:xfrm>
            <a:off x="928334" y="7281116"/>
            <a:ext cx="10668001" cy="1401630"/>
          </a:xfrm>
          <a:prstGeom prst="rect">
            <a:avLst/>
          </a:prstGeom>
          <a:solidFill>
            <a:srgbClr val="F8990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5" name="Form"/>
          <p:cNvSpPr/>
          <p:nvPr/>
        </p:nvSpPr>
        <p:spPr>
          <a:xfrm>
            <a:off x="1131874" y="2961608"/>
            <a:ext cx="911158" cy="846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4" extrusionOk="0">
                <a:moveTo>
                  <a:pt x="17783" y="2"/>
                </a:moveTo>
                <a:cubicBezTo>
                  <a:pt x="16815" y="19"/>
                  <a:pt x="15849" y="109"/>
                  <a:pt x="14890" y="272"/>
                </a:cubicBezTo>
                <a:cubicBezTo>
                  <a:pt x="13498" y="510"/>
                  <a:pt x="12133" y="902"/>
                  <a:pt x="10816" y="1441"/>
                </a:cubicBezTo>
                <a:cubicBezTo>
                  <a:pt x="9492" y="902"/>
                  <a:pt x="8119" y="510"/>
                  <a:pt x="6719" y="272"/>
                </a:cubicBezTo>
                <a:cubicBezTo>
                  <a:pt x="4802" y="-52"/>
                  <a:pt x="2851" y="-86"/>
                  <a:pt x="926" y="174"/>
                </a:cubicBezTo>
                <a:lnTo>
                  <a:pt x="926" y="693"/>
                </a:lnTo>
                <a:lnTo>
                  <a:pt x="926" y="1886"/>
                </a:lnTo>
                <a:cubicBezTo>
                  <a:pt x="616" y="1967"/>
                  <a:pt x="307" y="2053"/>
                  <a:pt x="0" y="2150"/>
                </a:cubicBezTo>
                <a:lnTo>
                  <a:pt x="0" y="2238"/>
                </a:lnTo>
                <a:lnTo>
                  <a:pt x="0" y="2669"/>
                </a:lnTo>
                <a:lnTo>
                  <a:pt x="0" y="20995"/>
                </a:lnTo>
                <a:lnTo>
                  <a:pt x="0" y="21013"/>
                </a:lnTo>
                <a:lnTo>
                  <a:pt x="0" y="21514"/>
                </a:lnTo>
                <a:cubicBezTo>
                  <a:pt x="1861" y="20925"/>
                  <a:pt x="3790" y="20618"/>
                  <a:pt x="5730" y="20603"/>
                </a:cubicBezTo>
                <a:cubicBezTo>
                  <a:pt x="7428" y="20590"/>
                  <a:pt x="9121" y="20800"/>
                  <a:pt x="10771" y="21229"/>
                </a:cubicBezTo>
                <a:lnTo>
                  <a:pt x="10771" y="21243"/>
                </a:lnTo>
                <a:cubicBezTo>
                  <a:pt x="10781" y="21240"/>
                  <a:pt x="10791" y="21239"/>
                  <a:pt x="10800" y="21236"/>
                </a:cubicBezTo>
                <a:cubicBezTo>
                  <a:pt x="10809" y="21239"/>
                  <a:pt x="10818" y="21240"/>
                  <a:pt x="10828" y="21243"/>
                </a:cubicBezTo>
                <a:lnTo>
                  <a:pt x="10828" y="21230"/>
                </a:lnTo>
                <a:cubicBezTo>
                  <a:pt x="12478" y="20801"/>
                  <a:pt x="14171" y="20590"/>
                  <a:pt x="15869" y="20603"/>
                </a:cubicBezTo>
                <a:cubicBezTo>
                  <a:pt x="17809" y="20618"/>
                  <a:pt x="19739" y="20925"/>
                  <a:pt x="21600" y="21514"/>
                </a:cubicBezTo>
                <a:lnTo>
                  <a:pt x="21600" y="21013"/>
                </a:lnTo>
                <a:lnTo>
                  <a:pt x="21600" y="20995"/>
                </a:lnTo>
                <a:lnTo>
                  <a:pt x="21600" y="2669"/>
                </a:lnTo>
                <a:lnTo>
                  <a:pt x="21600" y="2238"/>
                </a:lnTo>
                <a:lnTo>
                  <a:pt x="21600" y="2150"/>
                </a:lnTo>
                <a:cubicBezTo>
                  <a:pt x="21297" y="2054"/>
                  <a:pt x="20990" y="1969"/>
                  <a:pt x="20684" y="1889"/>
                </a:cubicBezTo>
                <a:lnTo>
                  <a:pt x="20684" y="693"/>
                </a:lnTo>
                <a:lnTo>
                  <a:pt x="20684" y="174"/>
                </a:lnTo>
                <a:cubicBezTo>
                  <a:pt x="19721" y="43"/>
                  <a:pt x="18751" y="-14"/>
                  <a:pt x="17783" y="2"/>
                </a:cubicBezTo>
                <a:close/>
                <a:moveTo>
                  <a:pt x="17783" y="522"/>
                </a:moveTo>
                <a:cubicBezTo>
                  <a:pt x="18587" y="508"/>
                  <a:pt x="19393" y="548"/>
                  <a:pt x="20194" y="637"/>
                </a:cubicBezTo>
                <a:lnTo>
                  <a:pt x="20194" y="18950"/>
                </a:lnTo>
                <a:cubicBezTo>
                  <a:pt x="18427" y="18755"/>
                  <a:pt x="16643" y="18804"/>
                  <a:pt x="14887" y="19104"/>
                </a:cubicBezTo>
                <a:cubicBezTo>
                  <a:pt x="13586" y="19326"/>
                  <a:pt x="12310" y="19689"/>
                  <a:pt x="11073" y="20175"/>
                </a:cubicBezTo>
                <a:lnTo>
                  <a:pt x="11073" y="1863"/>
                </a:lnTo>
                <a:cubicBezTo>
                  <a:pt x="12311" y="1377"/>
                  <a:pt x="13588" y="1014"/>
                  <a:pt x="14890" y="792"/>
                </a:cubicBezTo>
                <a:cubicBezTo>
                  <a:pt x="15849" y="628"/>
                  <a:pt x="16815" y="538"/>
                  <a:pt x="17783" y="522"/>
                </a:cubicBezTo>
                <a:close/>
                <a:moveTo>
                  <a:pt x="3222" y="524"/>
                </a:moveTo>
                <a:cubicBezTo>
                  <a:pt x="3424" y="521"/>
                  <a:pt x="3625" y="521"/>
                  <a:pt x="3826" y="524"/>
                </a:cubicBezTo>
                <a:cubicBezTo>
                  <a:pt x="4794" y="540"/>
                  <a:pt x="5761" y="629"/>
                  <a:pt x="6719" y="792"/>
                </a:cubicBezTo>
                <a:cubicBezTo>
                  <a:pt x="8038" y="1015"/>
                  <a:pt x="9331" y="1381"/>
                  <a:pt x="10584" y="1873"/>
                </a:cubicBezTo>
                <a:lnTo>
                  <a:pt x="10584" y="20185"/>
                </a:lnTo>
                <a:cubicBezTo>
                  <a:pt x="9331" y="19693"/>
                  <a:pt x="8038" y="19327"/>
                  <a:pt x="6719" y="19104"/>
                </a:cubicBezTo>
                <a:cubicBezTo>
                  <a:pt x="4964" y="18807"/>
                  <a:pt x="3181" y="18757"/>
                  <a:pt x="1415" y="18950"/>
                </a:cubicBezTo>
                <a:lnTo>
                  <a:pt x="1415" y="638"/>
                </a:lnTo>
                <a:cubicBezTo>
                  <a:pt x="2016" y="572"/>
                  <a:pt x="2619" y="533"/>
                  <a:pt x="3222" y="524"/>
                </a:cubicBezTo>
                <a:close/>
                <a:moveTo>
                  <a:pt x="3995" y="2044"/>
                </a:moveTo>
                <a:cubicBezTo>
                  <a:pt x="3347" y="2044"/>
                  <a:pt x="2698" y="2087"/>
                  <a:pt x="2053" y="2173"/>
                </a:cubicBezTo>
                <a:lnTo>
                  <a:pt x="2053" y="2692"/>
                </a:lnTo>
                <a:cubicBezTo>
                  <a:pt x="3343" y="2521"/>
                  <a:pt x="4647" y="2521"/>
                  <a:pt x="5936" y="2692"/>
                </a:cubicBezTo>
                <a:cubicBezTo>
                  <a:pt x="7267" y="2869"/>
                  <a:pt x="8572" y="3225"/>
                  <a:pt x="9819" y="3754"/>
                </a:cubicBezTo>
                <a:lnTo>
                  <a:pt x="9819" y="3235"/>
                </a:lnTo>
                <a:cubicBezTo>
                  <a:pt x="8572" y="2705"/>
                  <a:pt x="7267" y="2349"/>
                  <a:pt x="5936" y="2173"/>
                </a:cubicBezTo>
                <a:cubicBezTo>
                  <a:pt x="5291" y="2087"/>
                  <a:pt x="4644" y="2044"/>
                  <a:pt x="3995" y="2044"/>
                </a:cubicBezTo>
                <a:close/>
                <a:moveTo>
                  <a:pt x="17644" y="2044"/>
                </a:moveTo>
                <a:cubicBezTo>
                  <a:pt x="16995" y="2044"/>
                  <a:pt x="16346" y="2087"/>
                  <a:pt x="15701" y="2173"/>
                </a:cubicBezTo>
                <a:cubicBezTo>
                  <a:pt x="14370" y="2349"/>
                  <a:pt x="13066" y="2705"/>
                  <a:pt x="11818" y="3235"/>
                </a:cubicBezTo>
                <a:lnTo>
                  <a:pt x="11818" y="3754"/>
                </a:lnTo>
                <a:cubicBezTo>
                  <a:pt x="13066" y="3225"/>
                  <a:pt x="14370" y="2869"/>
                  <a:pt x="15701" y="2692"/>
                </a:cubicBezTo>
                <a:cubicBezTo>
                  <a:pt x="16991" y="2521"/>
                  <a:pt x="18295" y="2521"/>
                  <a:pt x="19585" y="2692"/>
                </a:cubicBezTo>
                <a:lnTo>
                  <a:pt x="19585" y="2173"/>
                </a:lnTo>
                <a:cubicBezTo>
                  <a:pt x="18940" y="2087"/>
                  <a:pt x="18292" y="2044"/>
                  <a:pt x="17644" y="2044"/>
                </a:cubicBezTo>
                <a:close/>
                <a:moveTo>
                  <a:pt x="926" y="2408"/>
                </a:moveTo>
                <a:lnTo>
                  <a:pt x="926" y="19007"/>
                </a:lnTo>
                <a:lnTo>
                  <a:pt x="926" y="19224"/>
                </a:lnTo>
                <a:lnTo>
                  <a:pt x="926" y="19526"/>
                </a:lnTo>
                <a:cubicBezTo>
                  <a:pt x="2851" y="19266"/>
                  <a:pt x="4802" y="19299"/>
                  <a:pt x="6719" y="19623"/>
                </a:cubicBezTo>
                <a:cubicBezTo>
                  <a:pt x="7930" y="19829"/>
                  <a:pt x="9119" y="20156"/>
                  <a:pt x="10276" y="20589"/>
                </a:cubicBezTo>
                <a:cubicBezTo>
                  <a:pt x="8783" y="20242"/>
                  <a:pt x="7259" y="20072"/>
                  <a:pt x="5730" y="20084"/>
                </a:cubicBezTo>
                <a:cubicBezTo>
                  <a:pt x="3959" y="20098"/>
                  <a:pt x="2199" y="20356"/>
                  <a:pt x="489" y="20849"/>
                </a:cubicBezTo>
                <a:lnTo>
                  <a:pt x="489" y="2525"/>
                </a:lnTo>
                <a:cubicBezTo>
                  <a:pt x="634" y="2484"/>
                  <a:pt x="780" y="2447"/>
                  <a:pt x="926" y="2408"/>
                </a:cubicBezTo>
                <a:close/>
                <a:moveTo>
                  <a:pt x="20684" y="2411"/>
                </a:moveTo>
                <a:cubicBezTo>
                  <a:pt x="20826" y="2449"/>
                  <a:pt x="20969" y="2485"/>
                  <a:pt x="21111" y="2525"/>
                </a:cubicBezTo>
                <a:lnTo>
                  <a:pt x="21111" y="20849"/>
                </a:lnTo>
                <a:cubicBezTo>
                  <a:pt x="19401" y="20356"/>
                  <a:pt x="17640" y="20098"/>
                  <a:pt x="15869" y="20084"/>
                </a:cubicBezTo>
                <a:cubicBezTo>
                  <a:pt x="14367" y="20072"/>
                  <a:pt x="12870" y="20236"/>
                  <a:pt x="11402" y="20570"/>
                </a:cubicBezTo>
                <a:cubicBezTo>
                  <a:pt x="12536" y="20148"/>
                  <a:pt x="13701" y="19826"/>
                  <a:pt x="14887" y="19623"/>
                </a:cubicBezTo>
                <a:cubicBezTo>
                  <a:pt x="16804" y="19296"/>
                  <a:pt x="18754" y="19264"/>
                  <a:pt x="20679" y="19526"/>
                </a:cubicBezTo>
                <a:lnTo>
                  <a:pt x="20679" y="19224"/>
                </a:lnTo>
                <a:lnTo>
                  <a:pt x="20684" y="19224"/>
                </a:lnTo>
                <a:lnTo>
                  <a:pt x="20684" y="2411"/>
                </a:lnTo>
                <a:close/>
                <a:moveTo>
                  <a:pt x="3995" y="3270"/>
                </a:moveTo>
                <a:cubicBezTo>
                  <a:pt x="3347" y="3270"/>
                  <a:pt x="2698" y="3312"/>
                  <a:pt x="2053" y="3398"/>
                </a:cubicBezTo>
                <a:lnTo>
                  <a:pt x="2053" y="3917"/>
                </a:lnTo>
                <a:cubicBezTo>
                  <a:pt x="3343" y="3746"/>
                  <a:pt x="4647" y="3746"/>
                  <a:pt x="5936" y="3917"/>
                </a:cubicBezTo>
                <a:cubicBezTo>
                  <a:pt x="7267" y="4093"/>
                  <a:pt x="8572" y="4451"/>
                  <a:pt x="9819" y="4980"/>
                </a:cubicBezTo>
                <a:lnTo>
                  <a:pt x="9819" y="4460"/>
                </a:lnTo>
                <a:cubicBezTo>
                  <a:pt x="8572" y="3931"/>
                  <a:pt x="7267" y="3574"/>
                  <a:pt x="5936" y="3398"/>
                </a:cubicBezTo>
                <a:cubicBezTo>
                  <a:pt x="5291" y="3312"/>
                  <a:pt x="4644" y="3270"/>
                  <a:pt x="3995" y="3270"/>
                </a:cubicBezTo>
                <a:close/>
                <a:moveTo>
                  <a:pt x="17644" y="3270"/>
                </a:moveTo>
                <a:cubicBezTo>
                  <a:pt x="16995" y="3270"/>
                  <a:pt x="16346" y="3312"/>
                  <a:pt x="15701" y="3398"/>
                </a:cubicBezTo>
                <a:cubicBezTo>
                  <a:pt x="14370" y="3574"/>
                  <a:pt x="13066" y="3931"/>
                  <a:pt x="11818" y="4460"/>
                </a:cubicBezTo>
                <a:lnTo>
                  <a:pt x="11818" y="4980"/>
                </a:lnTo>
                <a:cubicBezTo>
                  <a:pt x="13066" y="4451"/>
                  <a:pt x="14370" y="4093"/>
                  <a:pt x="15701" y="3917"/>
                </a:cubicBezTo>
                <a:cubicBezTo>
                  <a:pt x="16991" y="3746"/>
                  <a:pt x="18295" y="3746"/>
                  <a:pt x="19585" y="3917"/>
                </a:cubicBezTo>
                <a:lnTo>
                  <a:pt x="19585" y="3398"/>
                </a:lnTo>
                <a:cubicBezTo>
                  <a:pt x="18940" y="3312"/>
                  <a:pt x="18292" y="3270"/>
                  <a:pt x="17644" y="3270"/>
                </a:cubicBezTo>
                <a:close/>
                <a:moveTo>
                  <a:pt x="3995" y="4494"/>
                </a:moveTo>
                <a:cubicBezTo>
                  <a:pt x="3347" y="4494"/>
                  <a:pt x="2698" y="4537"/>
                  <a:pt x="2053" y="4622"/>
                </a:cubicBezTo>
                <a:lnTo>
                  <a:pt x="2053" y="5142"/>
                </a:lnTo>
                <a:cubicBezTo>
                  <a:pt x="3343" y="4971"/>
                  <a:pt x="4647" y="4971"/>
                  <a:pt x="5936" y="5142"/>
                </a:cubicBezTo>
                <a:cubicBezTo>
                  <a:pt x="7267" y="5318"/>
                  <a:pt x="8572" y="5675"/>
                  <a:pt x="9819" y="6204"/>
                </a:cubicBezTo>
                <a:lnTo>
                  <a:pt x="9819" y="5685"/>
                </a:lnTo>
                <a:cubicBezTo>
                  <a:pt x="8572" y="5156"/>
                  <a:pt x="7267" y="4799"/>
                  <a:pt x="5936" y="4622"/>
                </a:cubicBezTo>
                <a:cubicBezTo>
                  <a:pt x="5291" y="4537"/>
                  <a:pt x="4644" y="4494"/>
                  <a:pt x="3995" y="4494"/>
                </a:cubicBezTo>
                <a:close/>
                <a:moveTo>
                  <a:pt x="17644" y="4494"/>
                </a:moveTo>
                <a:cubicBezTo>
                  <a:pt x="16995" y="4494"/>
                  <a:pt x="16346" y="4537"/>
                  <a:pt x="15701" y="4622"/>
                </a:cubicBezTo>
                <a:cubicBezTo>
                  <a:pt x="14370" y="4799"/>
                  <a:pt x="13066" y="5156"/>
                  <a:pt x="11818" y="5685"/>
                </a:cubicBezTo>
                <a:lnTo>
                  <a:pt x="11818" y="6204"/>
                </a:lnTo>
                <a:cubicBezTo>
                  <a:pt x="13066" y="5675"/>
                  <a:pt x="14370" y="5318"/>
                  <a:pt x="15701" y="5142"/>
                </a:cubicBezTo>
                <a:cubicBezTo>
                  <a:pt x="16991" y="4971"/>
                  <a:pt x="18295" y="4971"/>
                  <a:pt x="19585" y="5142"/>
                </a:cubicBezTo>
                <a:lnTo>
                  <a:pt x="19585" y="4622"/>
                </a:lnTo>
                <a:cubicBezTo>
                  <a:pt x="18940" y="4537"/>
                  <a:pt x="18292" y="4494"/>
                  <a:pt x="17644" y="4494"/>
                </a:cubicBezTo>
                <a:close/>
                <a:moveTo>
                  <a:pt x="3995" y="5720"/>
                </a:moveTo>
                <a:cubicBezTo>
                  <a:pt x="3347" y="5720"/>
                  <a:pt x="2698" y="5763"/>
                  <a:pt x="2053" y="5848"/>
                </a:cubicBezTo>
                <a:lnTo>
                  <a:pt x="2053" y="6367"/>
                </a:lnTo>
                <a:cubicBezTo>
                  <a:pt x="3343" y="6196"/>
                  <a:pt x="4647" y="6196"/>
                  <a:pt x="5936" y="6367"/>
                </a:cubicBezTo>
                <a:cubicBezTo>
                  <a:pt x="7267" y="6544"/>
                  <a:pt x="8572" y="6901"/>
                  <a:pt x="9819" y="7430"/>
                </a:cubicBezTo>
                <a:lnTo>
                  <a:pt x="9819" y="6911"/>
                </a:lnTo>
                <a:cubicBezTo>
                  <a:pt x="8572" y="6382"/>
                  <a:pt x="7267" y="6024"/>
                  <a:pt x="5936" y="5848"/>
                </a:cubicBezTo>
                <a:cubicBezTo>
                  <a:pt x="5291" y="5763"/>
                  <a:pt x="4644" y="5720"/>
                  <a:pt x="3995" y="5720"/>
                </a:cubicBezTo>
                <a:close/>
                <a:moveTo>
                  <a:pt x="15628" y="5860"/>
                </a:moveTo>
                <a:cubicBezTo>
                  <a:pt x="14323" y="6040"/>
                  <a:pt x="13043" y="6391"/>
                  <a:pt x="11818" y="6911"/>
                </a:cubicBezTo>
                <a:lnTo>
                  <a:pt x="11818" y="7430"/>
                </a:lnTo>
                <a:cubicBezTo>
                  <a:pt x="13043" y="6911"/>
                  <a:pt x="14323" y="6559"/>
                  <a:pt x="15628" y="6379"/>
                </a:cubicBezTo>
                <a:lnTo>
                  <a:pt x="15628" y="5860"/>
                </a:lnTo>
                <a:close/>
                <a:moveTo>
                  <a:pt x="3995" y="6945"/>
                </a:moveTo>
                <a:cubicBezTo>
                  <a:pt x="3347" y="6945"/>
                  <a:pt x="2698" y="6987"/>
                  <a:pt x="2053" y="7073"/>
                </a:cubicBezTo>
                <a:lnTo>
                  <a:pt x="2053" y="7592"/>
                </a:lnTo>
                <a:cubicBezTo>
                  <a:pt x="3343" y="7421"/>
                  <a:pt x="4647" y="7421"/>
                  <a:pt x="5936" y="7592"/>
                </a:cubicBezTo>
                <a:cubicBezTo>
                  <a:pt x="7267" y="7768"/>
                  <a:pt x="8572" y="8126"/>
                  <a:pt x="9819" y="8655"/>
                </a:cubicBezTo>
                <a:lnTo>
                  <a:pt x="9819" y="8135"/>
                </a:lnTo>
                <a:cubicBezTo>
                  <a:pt x="8572" y="7606"/>
                  <a:pt x="7267" y="7249"/>
                  <a:pt x="5936" y="7073"/>
                </a:cubicBezTo>
                <a:cubicBezTo>
                  <a:pt x="5291" y="6987"/>
                  <a:pt x="4644" y="6945"/>
                  <a:pt x="3995" y="6945"/>
                </a:cubicBezTo>
                <a:close/>
                <a:moveTo>
                  <a:pt x="17644" y="6945"/>
                </a:moveTo>
                <a:cubicBezTo>
                  <a:pt x="16995" y="6945"/>
                  <a:pt x="16346" y="6987"/>
                  <a:pt x="15701" y="7073"/>
                </a:cubicBezTo>
                <a:cubicBezTo>
                  <a:pt x="14370" y="7249"/>
                  <a:pt x="13066" y="7606"/>
                  <a:pt x="11818" y="8135"/>
                </a:cubicBezTo>
                <a:lnTo>
                  <a:pt x="11818" y="13554"/>
                </a:lnTo>
                <a:cubicBezTo>
                  <a:pt x="13066" y="13024"/>
                  <a:pt x="14370" y="12667"/>
                  <a:pt x="15701" y="12491"/>
                </a:cubicBezTo>
                <a:cubicBezTo>
                  <a:pt x="16991" y="12320"/>
                  <a:pt x="18295" y="12320"/>
                  <a:pt x="19585" y="12491"/>
                </a:cubicBezTo>
                <a:lnTo>
                  <a:pt x="19585" y="7073"/>
                </a:lnTo>
                <a:cubicBezTo>
                  <a:pt x="18940" y="6987"/>
                  <a:pt x="18292" y="6945"/>
                  <a:pt x="17644" y="6945"/>
                </a:cubicBezTo>
                <a:close/>
                <a:moveTo>
                  <a:pt x="3994" y="8169"/>
                </a:moveTo>
                <a:cubicBezTo>
                  <a:pt x="3346" y="8169"/>
                  <a:pt x="2698" y="8213"/>
                  <a:pt x="2053" y="8298"/>
                </a:cubicBezTo>
                <a:lnTo>
                  <a:pt x="2053" y="8818"/>
                </a:lnTo>
                <a:cubicBezTo>
                  <a:pt x="3343" y="8647"/>
                  <a:pt x="4647" y="8647"/>
                  <a:pt x="5936" y="8818"/>
                </a:cubicBezTo>
                <a:cubicBezTo>
                  <a:pt x="6130" y="8843"/>
                  <a:pt x="6322" y="8881"/>
                  <a:pt x="6514" y="8914"/>
                </a:cubicBezTo>
                <a:lnTo>
                  <a:pt x="6514" y="8395"/>
                </a:lnTo>
                <a:cubicBezTo>
                  <a:pt x="6322" y="8361"/>
                  <a:pt x="6130" y="8324"/>
                  <a:pt x="5936" y="8298"/>
                </a:cubicBezTo>
                <a:cubicBezTo>
                  <a:pt x="5291" y="8213"/>
                  <a:pt x="4643" y="8169"/>
                  <a:pt x="3994" y="8169"/>
                </a:cubicBezTo>
                <a:close/>
                <a:moveTo>
                  <a:pt x="3995" y="9395"/>
                </a:moveTo>
                <a:cubicBezTo>
                  <a:pt x="3347" y="9395"/>
                  <a:pt x="2698" y="9438"/>
                  <a:pt x="2053" y="9523"/>
                </a:cubicBezTo>
                <a:lnTo>
                  <a:pt x="2053" y="10042"/>
                </a:lnTo>
                <a:cubicBezTo>
                  <a:pt x="3343" y="9872"/>
                  <a:pt x="4647" y="9872"/>
                  <a:pt x="5936" y="10042"/>
                </a:cubicBezTo>
                <a:cubicBezTo>
                  <a:pt x="7267" y="10219"/>
                  <a:pt x="8572" y="10576"/>
                  <a:pt x="9819" y="11105"/>
                </a:cubicBezTo>
                <a:lnTo>
                  <a:pt x="9819" y="10586"/>
                </a:lnTo>
                <a:cubicBezTo>
                  <a:pt x="8572" y="10057"/>
                  <a:pt x="7267" y="9699"/>
                  <a:pt x="5936" y="9523"/>
                </a:cubicBezTo>
                <a:cubicBezTo>
                  <a:pt x="5291" y="9438"/>
                  <a:pt x="4644" y="9395"/>
                  <a:pt x="3995" y="9395"/>
                </a:cubicBezTo>
                <a:close/>
                <a:moveTo>
                  <a:pt x="3995" y="10620"/>
                </a:moveTo>
                <a:cubicBezTo>
                  <a:pt x="3347" y="10620"/>
                  <a:pt x="2698" y="10662"/>
                  <a:pt x="2053" y="10748"/>
                </a:cubicBezTo>
                <a:lnTo>
                  <a:pt x="2053" y="11267"/>
                </a:lnTo>
                <a:cubicBezTo>
                  <a:pt x="3343" y="11096"/>
                  <a:pt x="4647" y="11096"/>
                  <a:pt x="5936" y="11267"/>
                </a:cubicBezTo>
                <a:cubicBezTo>
                  <a:pt x="7267" y="11444"/>
                  <a:pt x="8572" y="11801"/>
                  <a:pt x="9819" y="12330"/>
                </a:cubicBezTo>
                <a:lnTo>
                  <a:pt x="9819" y="11811"/>
                </a:lnTo>
                <a:cubicBezTo>
                  <a:pt x="8572" y="11281"/>
                  <a:pt x="7267" y="10924"/>
                  <a:pt x="5936" y="10748"/>
                </a:cubicBezTo>
                <a:cubicBezTo>
                  <a:pt x="5291" y="10662"/>
                  <a:pt x="4644" y="10620"/>
                  <a:pt x="3995" y="10620"/>
                </a:cubicBezTo>
                <a:close/>
                <a:moveTo>
                  <a:pt x="3995" y="11846"/>
                </a:moveTo>
                <a:cubicBezTo>
                  <a:pt x="3347" y="11846"/>
                  <a:pt x="2698" y="11888"/>
                  <a:pt x="2053" y="11974"/>
                </a:cubicBezTo>
                <a:lnTo>
                  <a:pt x="2053" y="12493"/>
                </a:lnTo>
                <a:cubicBezTo>
                  <a:pt x="3343" y="12322"/>
                  <a:pt x="4647" y="12322"/>
                  <a:pt x="5936" y="12493"/>
                </a:cubicBezTo>
                <a:cubicBezTo>
                  <a:pt x="7267" y="12669"/>
                  <a:pt x="8572" y="13027"/>
                  <a:pt x="9819" y="13556"/>
                </a:cubicBezTo>
                <a:lnTo>
                  <a:pt x="9819" y="13036"/>
                </a:lnTo>
                <a:cubicBezTo>
                  <a:pt x="8572" y="12507"/>
                  <a:pt x="7267" y="12150"/>
                  <a:pt x="5936" y="11974"/>
                </a:cubicBezTo>
                <a:cubicBezTo>
                  <a:pt x="5291" y="11888"/>
                  <a:pt x="4644" y="11846"/>
                  <a:pt x="3995" y="11846"/>
                </a:cubicBezTo>
                <a:close/>
                <a:moveTo>
                  <a:pt x="3994" y="13070"/>
                </a:moveTo>
                <a:cubicBezTo>
                  <a:pt x="3346" y="13070"/>
                  <a:pt x="2698" y="13113"/>
                  <a:pt x="2053" y="13198"/>
                </a:cubicBezTo>
                <a:lnTo>
                  <a:pt x="2053" y="13718"/>
                </a:lnTo>
                <a:cubicBezTo>
                  <a:pt x="3343" y="13547"/>
                  <a:pt x="4647" y="13547"/>
                  <a:pt x="5936" y="13718"/>
                </a:cubicBezTo>
                <a:cubicBezTo>
                  <a:pt x="6130" y="13743"/>
                  <a:pt x="6322" y="13781"/>
                  <a:pt x="6514" y="13814"/>
                </a:cubicBezTo>
                <a:lnTo>
                  <a:pt x="6514" y="13294"/>
                </a:lnTo>
                <a:cubicBezTo>
                  <a:pt x="6322" y="13261"/>
                  <a:pt x="6130" y="13224"/>
                  <a:pt x="5936" y="13198"/>
                </a:cubicBezTo>
                <a:cubicBezTo>
                  <a:pt x="5291" y="13113"/>
                  <a:pt x="4643" y="13070"/>
                  <a:pt x="3994" y="13070"/>
                </a:cubicBezTo>
                <a:close/>
                <a:moveTo>
                  <a:pt x="17644" y="13070"/>
                </a:moveTo>
                <a:cubicBezTo>
                  <a:pt x="16995" y="13070"/>
                  <a:pt x="16346" y="13113"/>
                  <a:pt x="15701" y="13198"/>
                </a:cubicBezTo>
                <a:cubicBezTo>
                  <a:pt x="14370" y="13375"/>
                  <a:pt x="13066" y="13732"/>
                  <a:pt x="11818" y="14261"/>
                </a:cubicBezTo>
                <a:lnTo>
                  <a:pt x="11818" y="14780"/>
                </a:lnTo>
                <a:cubicBezTo>
                  <a:pt x="13066" y="14251"/>
                  <a:pt x="14370" y="13894"/>
                  <a:pt x="15701" y="13718"/>
                </a:cubicBezTo>
                <a:cubicBezTo>
                  <a:pt x="16991" y="13547"/>
                  <a:pt x="18295" y="13547"/>
                  <a:pt x="19585" y="13718"/>
                </a:cubicBezTo>
                <a:lnTo>
                  <a:pt x="19585" y="13198"/>
                </a:lnTo>
                <a:cubicBezTo>
                  <a:pt x="18940" y="13113"/>
                  <a:pt x="18292" y="13070"/>
                  <a:pt x="17644" y="13070"/>
                </a:cubicBezTo>
                <a:close/>
                <a:moveTo>
                  <a:pt x="3995" y="14295"/>
                </a:moveTo>
                <a:cubicBezTo>
                  <a:pt x="3347" y="14295"/>
                  <a:pt x="2698" y="14339"/>
                  <a:pt x="2053" y="14424"/>
                </a:cubicBezTo>
                <a:lnTo>
                  <a:pt x="2053" y="14943"/>
                </a:lnTo>
                <a:cubicBezTo>
                  <a:pt x="3343" y="14773"/>
                  <a:pt x="4647" y="14773"/>
                  <a:pt x="5936" y="14943"/>
                </a:cubicBezTo>
                <a:cubicBezTo>
                  <a:pt x="7267" y="15120"/>
                  <a:pt x="8572" y="15476"/>
                  <a:pt x="9819" y="16005"/>
                </a:cubicBezTo>
                <a:lnTo>
                  <a:pt x="9819" y="15486"/>
                </a:lnTo>
                <a:cubicBezTo>
                  <a:pt x="8572" y="14957"/>
                  <a:pt x="7267" y="14600"/>
                  <a:pt x="5936" y="14424"/>
                </a:cubicBezTo>
                <a:cubicBezTo>
                  <a:pt x="5291" y="14339"/>
                  <a:pt x="4644" y="14295"/>
                  <a:pt x="3995" y="14295"/>
                </a:cubicBezTo>
                <a:close/>
                <a:moveTo>
                  <a:pt x="17644" y="14295"/>
                </a:moveTo>
                <a:cubicBezTo>
                  <a:pt x="16995" y="14295"/>
                  <a:pt x="16346" y="14339"/>
                  <a:pt x="15701" y="14424"/>
                </a:cubicBezTo>
                <a:cubicBezTo>
                  <a:pt x="14370" y="14600"/>
                  <a:pt x="13066" y="14957"/>
                  <a:pt x="11818" y="15486"/>
                </a:cubicBezTo>
                <a:lnTo>
                  <a:pt x="11818" y="16005"/>
                </a:lnTo>
                <a:cubicBezTo>
                  <a:pt x="13066" y="15476"/>
                  <a:pt x="14370" y="15120"/>
                  <a:pt x="15701" y="14943"/>
                </a:cubicBezTo>
                <a:cubicBezTo>
                  <a:pt x="16991" y="14773"/>
                  <a:pt x="18295" y="14773"/>
                  <a:pt x="19585" y="14943"/>
                </a:cubicBezTo>
                <a:lnTo>
                  <a:pt x="19585" y="14424"/>
                </a:lnTo>
                <a:cubicBezTo>
                  <a:pt x="18940" y="14339"/>
                  <a:pt x="18292" y="14295"/>
                  <a:pt x="17644" y="14295"/>
                </a:cubicBezTo>
                <a:close/>
                <a:moveTo>
                  <a:pt x="3995" y="15521"/>
                </a:moveTo>
                <a:cubicBezTo>
                  <a:pt x="3347" y="15521"/>
                  <a:pt x="2698" y="15563"/>
                  <a:pt x="2053" y="15649"/>
                </a:cubicBezTo>
                <a:lnTo>
                  <a:pt x="2053" y="16168"/>
                </a:lnTo>
                <a:cubicBezTo>
                  <a:pt x="3343" y="15997"/>
                  <a:pt x="4647" y="15997"/>
                  <a:pt x="5936" y="16168"/>
                </a:cubicBezTo>
                <a:cubicBezTo>
                  <a:pt x="7267" y="16344"/>
                  <a:pt x="8572" y="16702"/>
                  <a:pt x="9819" y="17231"/>
                </a:cubicBezTo>
                <a:lnTo>
                  <a:pt x="9819" y="16712"/>
                </a:lnTo>
                <a:cubicBezTo>
                  <a:pt x="8572" y="16182"/>
                  <a:pt x="7267" y="15825"/>
                  <a:pt x="5936" y="15649"/>
                </a:cubicBezTo>
                <a:cubicBezTo>
                  <a:pt x="5291" y="15563"/>
                  <a:pt x="4644" y="15521"/>
                  <a:pt x="3995" y="15521"/>
                </a:cubicBezTo>
                <a:close/>
                <a:moveTo>
                  <a:pt x="17644" y="15521"/>
                </a:moveTo>
                <a:cubicBezTo>
                  <a:pt x="16995" y="15521"/>
                  <a:pt x="16346" y="15563"/>
                  <a:pt x="15701" y="15649"/>
                </a:cubicBezTo>
                <a:cubicBezTo>
                  <a:pt x="14370" y="15825"/>
                  <a:pt x="13066" y="16182"/>
                  <a:pt x="11818" y="16712"/>
                </a:cubicBezTo>
                <a:lnTo>
                  <a:pt x="11818" y="17231"/>
                </a:lnTo>
                <a:cubicBezTo>
                  <a:pt x="13066" y="16702"/>
                  <a:pt x="14370" y="16344"/>
                  <a:pt x="15701" y="16168"/>
                </a:cubicBezTo>
                <a:cubicBezTo>
                  <a:pt x="16991" y="15997"/>
                  <a:pt x="18295" y="15997"/>
                  <a:pt x="19585" y="16168"/>
                </a:cubicBezTo>
                <a:lnTo>
                  <a:pt x="19585" y="15649"/>
                </a:lnTo>
                <a:cubicBezTo>
                  <a:pt x="18940" y="15563"/>
                  <a:pt x="18292" y="15521"/>
                  <a:pt x="17644" y="15521"/>
                </a:cubicBezTo>
                <a:close/>
                <a:moveTo>
                  <a:pt x="3995" y="16745"/>
                </a:moveTo>
                <a:cubicBezTo>
                  <a:pt x="3347" y="16745"/>
                  <a:pt x="2698" y="16788"/>
                  <a:pt x="2053" y="16873"/>
                </a:cubicBezTo>
                <a:lnTo>
                  <a:pt x="2053" y="17393"/>
                </a:lnTo>
                <a:cubicBezTo>
                  <a:pt x="3343" y="17222"/>
                  <a:pt x="4647" y="17222"/>
                  <a:pt x="5936" y="17393"/>
                </a:cubicBezTo>
                <a:cubicBezTo>
                  <a:pt x="7267" y="17569"/>
                  <a:pt x="8572" y="17926"/>
                  <a:pt x="9819" y="18456"/>
                </a:cubicBezTo>
                <a:lnTo>
                  <a:pt x="9819" y="17936"/>
                </a:lnTo>
                <a:cubicBezTo>
                  <a:pt x="8572" y="17407"/>
                  <a:pt x="7267" y="17050"/>
                  <a:pt x="5936" y="16873"/>
                </a:cubicBezTo>
                <a:cubicBezTo>
                  <a:pt x="5291" y="16788"/>
                  <a:pt x="4644" y="16745"/>
                  <a:pt x="3995" y="16745"/>
                </a:cubicBezTo>
                <a:close/>
                <a:moveTo>
                  <a:pt x="15609" y="16889"/>
                </a:moveTo>
                <a:cubicBezTo>
                  <a:pt x="14310" y="17069"/>
                  <a:pt x="13036" y="17419"/>
                  <a:pt x="11818" y="17936"/>
                </a:cubicBezTo>
                <a:lnTo>
                  <a:pt x="11818" y="18456"/>
                </a:lnTo>
                <a:cubicBezTo>
                  <a:pt x="13036" y="17939"/>
                  <a:pt x="14310" y="17589"/>
                  <a:pt x="15609" y="17408"/>
                </a:cubicBezTo>
                <a:lnTo>
                  <a:pt x="15609" y="1688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87" name="Gruppieren"/>
          <p:cNvGrpSpPr/>
          <p:nvPr/>
        </p:nvGrpSpPr>
        <p:grpSpPr>
          <a:xfrm rot="134046">
            <a:off x="2103807" y="2716613"/>
            <a:ext cx="777562" cy="792958"/>
            <a:chOff x="0" y="0"/>
            <a:chExt cx="777560" cy="792957"/>
          </a:xfrm>
        </p:grpSpPr>
        <p:sp>
          <p:nvSpPr>
            <p:cNvPr id="476" name="Kreis"/>
            <p:cNvSpPr/>
            <p:nvPr/>
          </p:nvSpPr>
          <p:spPr>
            <a:xfrm>
              <a:off x="0" y="304161"/>
              <a:ext cx="208942" cy="20894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77" name="Kreis"/>
            <p:cNvSpPr/>
            <p:nvPr/>
          </p:nvSpPr>
          <p:spPr>
            <a:xfrm>
              <a:off x="311246" y="614600"/>
              <a:ext cx="178359" cy="17835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78" name="Kreis"/>
            <p:cNvSpPr/>
            <p:nvPr/>
          </p:nvSpPr>
          <p:spPr>
            <a:xfrm>
              <a:off x="601027" y="329284"/>
              <a:ext cx="147963" cy="14796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79" name="Kreis"/>
            <p:cNvSpPr/>
            <p:nvPr/>
          </p:nvSpPr>
          <p:spPr>
            <a:xfrm>
              <a:off x="525899" y="0"/>
              <a:ext cx="141109" cy="14110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80" name="Kreis"/>
            <p:cNvSpPr/>
            <p:nvPr/>
          </p:nvSpPr>
          <p:spPr>
            <a:xfrm>
              <a:off x="225385" y="160287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81" name="Kreis"/>
            <p:cNvSpPr/>
            <p:nvPr/>
          </p:nvSpPr>
          <p:spPr>
            <a:xfrm>
              <a:off x="339901" y="387443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82" name="Kreis"/>
            <p:cNvSpPr/>
            <p:nvPr/>
          </p:nvSpPr>
          <p:spPr>
            <a:xfrm>
              <a:off x="441861" y="178157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83" name="Kreis"/>
            <p:cNvSpPr/>
            <p:nvPr/>
          </p:nvSpPr>
          <p:spPr>
            <a:xfrm>
              <a:off x="656513" y="140593"/>
              <a:ext cx="121048" cy="1210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84" name="Kreis"/>
            <p:cNvSpPr/>
            <p:nvPr/>
          </p:nvSpPr>
          <p:spPr>
            <a:xfrm>
              <a:off x="107326" y="68399"/>
              <a:ext cx="100903" cy="10090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85" name="Kreis"/>
            <p:cNvSpPr/>
            <p:nvPr/>
          </p:nvSpPr>
          <p:spPr>
            <a:xfrm>
              <a:off x="493701" y="519169"/>
              <a:ext cx="100903" cy="10090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86" name="Kreis"/>
            <p:cNvSpPr/>
            <p:nvPr/>
          </p:nvSpPr>
          <p:spPr>
            <a:xfrm>
              <a:off x="224725" y="513803"/>
              <a:ext cx="100903" cy="10090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88" name="Form"/>
          <p:cNvSpPr/>
          <p:nvPr/>
        </p:nvSpPr>
        <p:spPr>
          <a:xfrm flipH="1">
            <a:off x="2495699" y="6039427"/>
            <a:ext cx="466577" cy="961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31" y="0"/>
                </a:moveTo>
                <a:cubicBezTo>
                  <a:pt x="2587" y="0"/>
                  <a:pt x="2058" y="1"/>
                  <a:pt x="1500" y="86"/>
                </a:cubicBezTo>
                <a:cubicBezTo>
                  <a:pt x="886" y="195"/>
                  <a:pt x="402" y="430"/>
                  <a:pt x="178" y="728"/>
                </a:cubicBezTo>
                <a:cubicBezTo>
                  <a:pt x="0" y="1001"/>
                  <a:pt x="0" y="1257"/>
                  <a:pt x="0" y="1762"/>
                </a:cubicBezTo>
                <a:lnTo>
                  <a:pt x="0" y="19830"/>
                </a:lnTo>
                <a:cubicBezTo>
                  <a:pt x="0" y="20343"/>
                  <a:pt x="0" y="20599"/>
                  <a:pt x="178" y="20872"/>
                </a:cubicBezTo>
                <a:cubicBezTo>
                  <a:pt x="402" y="21170"/>
                  <a:pt x="886" y="21405"/>
                  <a:pt x="1500" y="21514"/>
                </a:cubicBezTo>
                <a:cubicBezTo>
                  <a:pt x="2062" y="21600"/>
                  <a:pt x="2590" y="21600"/>
                  <a:pt x="3631" y="21600"/>
                </a:cubicBezTo>
                <a:lnTo>
                  <a:pt x="17953" y="21600"/>
                </a:lnTo>
                <a:cubicBezTo>
                  <a:pt x="19010" y="21600"/>
                  <a:pt x="19538" y="21600"/>
                  <a:pt x="20100" y="21514"/>
                </a:cubicBezTo>
                <a:cubicBezTo>
                  <a:pt x="20714" y="21405"/>
                  <a:pt x="21198" y="21170"/>
                  <a:pt x="21422" y="20872"/>
                </a:cubicBezTo>
                <a:cubicBezTo>
                  <a:pt x="21600" y="20599"/>
                  <a:pt x="21600" y="20343"/>
                  <a:pt x="21600" y="19838"/>
                </a:cubicBezTo>
                <a:lnTo>
                  <a:pt x="21600" y="1770"/>
                </a:lnTo>
                <a:cubicBezTo>
                  <a:pt x="21600" y="1257"/>
                  <a:pt x="21600" y="1001"/>
                  <a:pt x="21422" y="728"/>
                </a:cubicBezTo>
                <a:cubicBezTo>
                  <a:pt x="21198" y="430"/>
                  <a:pt x="20714" y="195"/>
                  <a:pt x="20100" y="86"/>
                </a:cubicBezTo>
                <a:cubicBezTo>
                  <a:pt x="19538" y="0"/>
                  <a:pt x="19010" y="0"/>
                  <a:pt x="17969" y="0"/>
                </a:cubicBezTo>
                <a:lnTo>
                  <a:pt x="3647" y="0"/>
                </a:lnTo>
                <a:lnTo>
                  <a:pt x="3631" y="0"/>
                </a:lnTo>
                <a:close/>
                <a:moveTo>
                  <a:pt x="7696" y="802"/>
                </a:moveTo>
                <a:lnTo>
                  <a:pt x="13907" y="802"/>
                </a:lnTo>
                <a:cubicBezTo>
                  <a:pt x="14209" y="802"/>
                  <a:pt x="14455" y="921"/>
                  <a:pt x="14455" y="1068"/>
                </a:cubicBezTo>
                <a:cubicBezTo>
                  <a:pt x="14455" y="1215"/>
                  <a:pt x="14209" y="1334"/>
                  <a:pt x="13907" y="1334"/>
                </a:cubicBezTo>
                <a:lnTo>
                  <a:pt x="7696" y="1334"/>
                </a:lnTo>
                <a:cubicBezTo>
                  <a:pt x="7393" y="1334"/>
                  <a:pt x="7147" y="1215"/>
                  <a:pt x="7147" y="1068"/>
                </a:cubicBezTo>
                <a:cubicBezTo>
                  <a:pt x="7147" y="921"/>
                  <a:pt x="7393" y="802"/>
                  <a:pt x="7696" y="802"/>
                </a:cubicBezTo>
                <a:close/>
                <a:moveTo>
                  <a:pt x="1959" y="2421"/>
                </a:moveTo>
                <a:lnTo>
                  <a:pt x="19641" y="2421"/>
                </a:lnTo>
                <a:lnTo>
                  <a:pt x="19641" y="17546"/>
                </a:lnTo>
                <a:lnTo>
                  <a:pt x="1959" y="17546"/>
                </a:lnTo>
                <a:lnTo>
                  <a:pt x="1959" y="2421"/>
                </a:lnTo>
                <a:close/>
                <a:moveTo>
                  <a:pt x="10801" y="18632"/>
                </a:moveTo>
                <a:cubicBezTo>
                  <a:pt x="11365" y="18632"/>
                  <a:pt x="11926" y="18737"/>
                  <a:pt x="12356" y="18946"/>
                </a:cubicBezTo>
                <a:cubicBezTo>
                  <a:pt x="13216" y="19363"/>
                  <a:pt x="13216" y="20040"/>
                  <a:pt x="12356" y="20457"/>
                </a:cubicBezTo>
                <a:cubicBezTo>
                  <a:pt x="11496" y="20875"/>
                  <a:pt x="10104" y="20875"/>
                  <a:pt x="9244" y="20457"/>
                </a:cubicBezTo>
                <a:cubicBezTo>
                  <a:pt x="8384" y="20040"/>
                  <a:pt x="8384" y="19363"/>
                  <a:pt x="9244" y="18946"/>
                </a:cubicBezTo>
                <a:cubicBezTo>
                  <a:pt x="9674" y="18737"/>
                  <a:pt x="10238" y="18632"/>
                  <a:pt x="10801" y="1863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9" name="Form"/>
          <p:cNvSpPr/>
          <p:nvPr/>
        </p:nvSpPr>
        <p:spPr>
          <a:xfrm flipH="1">
            <a:off x="1123502" y="5864621"/>
            <a:ext cx="1551782" cy="985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extrusionOk="0">
                <a:moveTo>
                  <a:pt x="983" y="0"/>
                </a:moveTo>
                <a:cubicBezTo>
                  <a:pt x="843" y="0"/>
                  <a:pt x="735" y="-1"/>
                  <a:pt x="646" y="8"/>
                </a:cubicBezTo>
                <a:cubicBezTo>
                  <a:pt x="557" y="17"/>
                  <a:pt x="484" y="40"/>
                  <a:pt x="409" y="78"/>
                </a:cubicBezTo>
                <a:cubicBezTo>
                  <a:pt x="327" y="125"/>
                  <a:pt x="255" y="198"/>
                  <a:pt x="193" y="295"/>
                </a:cubicBezTo>
                <a:cubicBezTo>
                  <a:pt x="132" y="392"/>
                  <a:pt x="85" y="505"/>
                  <a:pt x="55" y="634"/>
                </a:cubicBezTo>
                <a:cubicBezTo>
                  <a:pt x="31" y="753"/>
                  <a:pt x="18" y="868"/>
                  <a:pt x="11" y="1008"/>
                </a:cubicBezTo>
                <a:cubicBezTo>
                  <a:pt x="4" y="1148"/>
                  <a:pt x="0" y="1318"/>
                  <a:pt x="0" y="1538"/>
                </a:cubicBezTo>
                <a:lnTo>
                  <a:pt x="0" y="3043"/>
                </a:lnTo>
                <a:lnTo>
                  <a:pt x="779" y="3051"/>
                </a:lnTo>
                <a:lnTo>
                  <a:pt x="779" y="1147"/>
                </a:lnTo>
                <a:lnTo>
                  <a:pt x="18694" y="1147"/>
                </a:lnTo>
                <a:lnTo>
                  <a:pt x="18694" y="20449"/>
                </a:lnTo>
                <a:lnTo>
                  <a:pt x="3022" y="20449"/>
                </a:lnTo>
                <a:lnTo>
                  <a:pt x="3022" y="21596"/>
                </a:lnTo>
                <a:lnTo>
                  <a:pt x="20616" y="21596"/>
                </a:lnTo>
                <a:cubicBezTo>
                  <a:pt x="20759" y="21596"/>
                  <a:pt x="20869" y="21599"/>
                  <a:pt x="20959" y="21588"/>
                </a:cubicBezTo>
                <a:cubicBezTo>
                  <a:pt x="21049" y="21577"/>
                  <a:pt x="21121" y="21556"/>
                  <a:pt x="21196" y="21518"/>
                </a:cubicBezTo>
                <a:cubicBezTo>
                  <a:pt x="21278" y="21473"/>
                  <a:pt x="21350" y="21397"/>
                  <a:pt x="21412" y="21301"/>
                </a:cubicBezTo>
                <a:cubicBezTo>
                  <a:pt x="21473" y="21205"/>
                  <a:pt x="21520" y="21089"/>
                  <a:pt x="21550" y="20962"/>
                </a:cubicBezTo>
                <a:cubicBezTo>
                  <a:pt x="21574" y="20843"/>
                  <a:pt x="21588" y="20730"/>
                  <a:pt x="21594" y="20588"/>
                </a:cubicBezTo>
                <a:cubicBezTo>
                  <a:pt x="21600" y="20446"/>
                  <a:pt x="21600" y="20278"/>
                  <a:pt x="21600" y="20058"/>
                </a:cubicBezTo>
                <a:lnTo>
                  <a:pt x="21600" y="1547"/>
                </a:lnTo>
                <a:cubicBezTo>
                  <a:pt x="21600" y="1323"/>
                  <a:pt x="21600" y="1149"/>
                  <a:pt x="21594" y="1008"/>
                </a:cubicBezTo>
                <a:cubicBezTo>
                  <a:pt x="21588" y="867"/>
                  <a:pt x="21574" y="753"/>
                  <a:pt x="21550" y="634"/>
                </a:cubicBezTo>
                <a:cubicBezTo>
                  <a:pt x="21520" y="505"/>
                  <a:pt x="21473" y="392"/>
                  <a:pt x="21412" y="295"/>
                </a:cubicBezTo>
                <a:cubicBezTo>
                  <a:pt x="21350" y="198"/>
                  <a:pt x="21278" y="125"/>
                  <a:pt x="21196" y="78"/>
                </a:cubicBezTo>
                <a:cubicBezTo>
                  <a:pt x="21121" y="40"/>
                  <a:pt x="21048" y="17"/>
                  <a:pt x="20959" y="8"/>
                </a:cubicBezTo>
                <a:cubicBezTo>
                  <a:pt x="20870" y="-1"/>
                  <a:pt x="20762" y="0"/>
                  <a:pt x="20622" y="0"/>
                </a:cubicBezTo>
                <a:lnTo>
                  <a:pt x="989" y="0"/>
                </a:lnTo>
                <a:lnTo>
                  <a:pt x="983" y="0"/>
                </a:lnTo>
                <a:close/>
                <a:moveTo>
                  <a:pt x="20108" y="9381"/>
                </a:moveTo>
                <a:cubicBezTo>
                  <a:pt x="20339" y="9381"/>
                  <a:pt x="20567" y="9521"/>
                  <a:pt x="20743" y="9798"/>
                </a:cubicBezTo>
                <a:cubicBezTo>
                  <a:pt x="21096" y="10353"/>
                  <a:pt x="21096" y="11252"/>
                  <a:pt x="20743" y="11807"/>
                </a:cubicBezTo>
                <a:cubicBezTo>
                  <a:pt x="20391" y="12361"/>
                  <a:pt x="19820" y="12361"/>
                  <a:pt x="19467" y="11807"/>
                </a:cubicBezTo>
                <a:cubicBezTo>
                  <a:pt x="19115" y="11252"/>
                  <a:pt x="19115" y="10353"/>
                  <a:pt x="19467" y="9798"/>
                </a:cubicBezTo>
                <a:cubicBezTo>
                  <a:pt x="19644" y="9521"/>
                  <a:pt x="19877" y="9381"/>
                  <a:pt x="20108" y="938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0" name="Form"/>
          <p:cNvSpPr/>
          <p:nvPr/>
        </p:nvSpPr>
        <p:spPr>
          <a:xfrm flipH="1">
            <a:off x="1133448" y="7608120"/>
            <a:ext cx="466577" cy="961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31" y="0"/>
                </a:moveTo>
                <a:cubicBezTo>
                  <a:pt x="2587" y="0"/>
                  <a:pt x="2058" y="1"/>
                  <a:pt x="1500" y="86"/>
                </a:cubicBezTo>
                <a:cubicBezTo>
                  <a:pt x="886" y="195"/>
                  <a:pt x="402" y="430"/>
                  <a:pt x="178" y="728"/>
                </a:cubicBezTo>
                <a:cubicBezTo>
                  <a:pt x="0" y="1001"/>
                  <a:pt x="0" y="1257"/>
                  <a:pt x="0" y="1762"/>
                </a:cubicBezTo>
                <a:lnTo>
                  <a:pt x="0" y="19830"/>
                </a:lnTo>
                <a:cubicBezTo>
                  <a:pt x="0" y="20343"/>
                  <a:pt x="0" y="20599"/>
                  <a:pt x="178" y="20872"/>
                </a:cubicBezTo>
                <a:cubicBezTo>
                  <a:pt x="402" y="21170"/>
                  <a:pt x="886" y="21405"/>
                  <a:pt x="1500" y="21514"/>
                </a:cubicBezTo>
                <a:cubicBezTo>
                  <a:pt x="2062" y="21600"/>
                  <a:pt x="2590" y="21600"/>
                  <a:pt x="3631" y="21600"/>
                </a:cubicBezTo>
                <a:lnTo>
                  <a:pt x="17953" y="21600"/>
                </a:lnTo>
                <a:cubicBezTo>
                  <a:pt x="19010" y="21600"/>
                  <a:pt x="19538" y="21600"/>
                  <a:pt x="20100" y="21514"/>
                </a:cubicBezTo>
                <a:cubicBezTo>
                  <a:pt x="20714" y="21405"/>
                  <a:pt x="21198" y="21170"/>
                  <a:pt x="21422" y="20872"/>
                </a:cubicBezTo>
                <a:cubicBezTo>
                  <a:pt x="21600" y="20599"/>
                  <a:pt x="21600" y="20343"/>
                  <a:pt x="21600" y="19838"/>
                </a:cubicBezTo>
                <a:lnTo>
                  <a:pt x="21600" y="1770"/>
                </a:lnTo>
                <a:cubicBezTo>
                  <a:pt x="21600" y="1257"/>
                  <a:pt x="21600" y="1001"/>
                  <a:pt x="21422" y="728"/>
                </a:cubicBezTo>
                <a:cubicBezTo>
                  <a:pt x="21198" y="430"/>
                  <a:pt x="20714" y="195"/>
                  <a:pt x="20100" y="86"/>
                </a:cubicBezTo>
                <a:cubicBezTo>
                  <a:pt x="19538" y="0"/>
                  <a:pt x="19010" y="0"/>
                  <a:pt x="17969" y="0"/>
                </a:cubicBezTo>
                <a:lnTo>
                  <a:pt x="3647" y="0"/>
                </a:lnTo>
                <a:lnTo>
                  <a:pt x="3631" y="0"/>
                </a:lnTo>
                <a:close/>
                <a:moveTo>
                  <a:pt x="7696" y="802"/>
                </a:moveTo>
                <a:lnTo>
                  <a:pt x="13907" y="802"/>
                </a:lnTo>
                <a:cubicBezTo>
                  <a:pt x="14209" y="802"/>
                  <a:pt x="14455" y="921"/>
                  <a:pt x="14455" y="1068"/>
                </a:cubicBezTo>
                <a:cubicBezTo>
                  <a:pt x="14455" y="1215"/>
                  <a:pt x="14209" y="1334"/>
                  <a:pt x="13907" y="1334"/>
                </a:cubicBezTo>
                <a:lnTo>
                  <a:pt x="7696" y="1334"/>
                </a:lnTo>
                <a:cubicBezTo>
                  <a:pt x="7393" y="1334"/>
                  <a:pt x="7147" y="1215"/>
                  <a:pt x="7147" y="1068"/>
                </a:cubicBezTo>
                <a:cubicBezTo>
                  <a:pt x="7147" y="921"/>
                  <a:pt x="7393" y="802"/>
                  <a:pt x="7696" y="802"/>
                </a:cubicBezTo>
                <a:close/>
                <a:moveTo>
                  <a:pt x="1959" y="2421"/>
                </a:moveTo>
                <a:lnTo>
                  <a:pt x="19641" y="2421"/>
                </a:lnTo>
                <a:lnTo>
                  <a:pt x="19641" y="17546"/>
                </a:lnTo>
                <a:lnTo>
                  <a:pt x="1959" y="17546"/>
                </a:lnTo>
                <a:lnTo>
                  <a:pt x="1959" y="2421"/>
                </a:lnTo>
                <a:close/>
                <a:moveTo>
                  <a:pt x="10801" y="18632"/>
                </a:moveTo>
                <a:cubicBezTo>
                  <a:pt x="11365" y="18632"/>
                  <a:pt x="11926" y="18737"/>
                  <a:pt x="12356" y="18946"/>
                </a:cubicBezTo>
                <a:cubicBezTo>
                  <a:pt x="13216" y="19363"/>
                  <a:pt x="13216" y="20040"/>
                  <a:pt x="12356" y="20457"/>
                </a:cubicBezTo>
                <a:cubicBezTo>
                  <a:pt x="11496" y="20875"/>
                  <a:pt x="10104" y="20875"/>
                  <a:pt x="9244" y="20457"/>
                </a:cubicBezTo>
                <a:cubicBezTo>
                  <a:pt x="8384" y="20040"/>
                  <a:pt x="8384" y="19363"/>
                  <a:pt x="9244" y="18946"/>
                </a:cubicBezTo>
                <a:cubicBezTo>
                  <a:pt x="9674" y="18737"/>
                  <a:pt x="10238" y="18632"/>
                  <a:pt x="10801" y="1863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02" name="Gruppieren"/>
          <p:cNvGrpSpPr/>
          <p:nvPr/>
        </p:nvGrpSpPr>
        <p:grpSpPr>
          <a:xfrm>
            <a:off x="1205029" y="7891122"/>
            <a:ext cx="321243" cy="327603"/>
            <a:chOff x="0" y="0"/>
            <a:chExt cx="321241" cy="327602"/>
          </a:xfrm>
        </p:grpSpPr>
        <p:sp>
          <p:nvSpPr>
            <p:cNvPr id="491" name="Kreis"/>
            <p:cNvSpPr/>
            <p:nvPr/>
          </p:nvSpPr>
          <p:spPr>
            <a:xfrm>
              <a:off x="0" y="125661"/>
              <a:ext cx="86323" cy="8632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92" name="Kreis"/>
            <p:cNvSpPr/>
            <p:nvPr/>
          </p:nvSpPr>
          <p:spPr>
            <a:xfrm>
              <a:off x="128588" y="253916"/>
              <a:ext cx="73688" cy="73687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93" name="Kreis"/>
            <p:cNvSpPr/>
            <p:nvPr/>
          </p:nvSpPr>
          <p:spPr>
            <a:xfrm>
              <a:off x="248308" y="136040"/>
              <a:ext cx="61130" cy="6113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94" name="Kreis"/>
            <p:cNvSpPr/>
            <p:nvPr/>
          </p:nvSpPr>
          <p:spPr>
            <a:xfrm>
              <a:off x="217270" y="0"/>
              <a:ext cx="58298" cy="5829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95" name="Kreis"/>
            <p:cNvSpPr/>
            <p:nvPr/>
          </p:nvSpPr>
          <p:spPr>
            <a:xfrm>
              <a:off x="93115" y="66221"/>
              <a:ext cx="50011" cy="5001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96" name="Kreis"/>
            <p:cNvSpPr/>
            <p:nvPr/>
          </p:nvSpPr>
          <p:spPr>
            <a:xfrm>
              <a:off x="140427" y="160068"/>
              <a:ext cx="50010" cy="5001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97" name="Kreis"/>
            <p:cNvSpPr/>
            <p:nvPr/>
          </p:nvSpPr>
          <p:spPr>
            <a:xfrm>
              <a:off x="182550" y="73603"/>
              <a:ext cx="50011" cy="5001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98" name="Kreis"/>
            <p:cNvSpPr/>
            <p:nvPr/>
          </p:nvSpPr>
          <p:spPr>
            <a:xfrm>
              <a:off x="271232" y="58084"/>
              <a:ext cx="50010" cy="5001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499" name="Kreis"/>
            <p:cNvSpPr/>
            <p:nvPr/>
          </p:nvSpPr>
          <p:spPr>
            <a:xfrm>
              <a:off x="44340" y="28258"/>
              <a:ext cx="41688" cy="4168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00" name="Kreis"/>
            <p:cNvSpPr/>
            <p:nvPr/>
          </p:nvSpPr>
          <p:spPr>
            <a:xfrm>
              <a:off x="203967" y="214489"/>
              <a:ext cx="41688" cy="4168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01" name="Kreis"/>
            <p:cNvSpPr/>
            <p:nvPr/>
          </p:nvSpPr>
          <p:spPr>
            <a:xfrm>
              <a:off x="92843" y="212272"/>
              <a:ext cx="41687" cy="4168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514" name="Gruppieren"/>
          <p:cNvGrpSpPr/>
          <p:nvPr/>
        </p:nvGrpSpPr>
        <p:grpSpPr>
          <a:xfrm>
            <a:off x="1801180" y="7375097"/>
            <a:ext cx="1156629" cy="1179532"/>
            <a:chOff x="0" y="0"/>
            <a:chExt cx="1156627" cy="1179530"/>
          </a:xfrm>
        </p:grpSpPr>
        <p:sp>
          <p:nvSpPr>
            <p:cNvPr id="503" name="Kreis"/>
            <p:cNvSpPr/>
            <p:nvPr/>
          </p:nvSpPr>
          <p:spPr>
            <a:xfrm>
              <a:off x="0" y="452442"/>
              <a:ext cx="310802" cy="31080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04" name="Kreis"/>
            <p:cNvSpPr/>
            <p:nvPr/>
          </p:nvSpPr>
          <p:spPr>
            <a:xfrm>
              <a:off x="462981" y="914222"/>
              <a:ext cx="265310" cy="26530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05" name="Kreis"/>
            <p:cNvSpPr/>
            <p:nvPr/>
          </p:nvSpPr>
          <p:spPr>
            <a:xfrm>
              <a:off x="894033" y="489812"/>
              <a:ext cx="220096" cy="22009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06" name="Kreis"/>
            <p:cNvSpPr/>
            <p:nvPr/>
          </p:nvSpPr>
          <p:spPr>
            <a:xfrm>
              <a:off x="782279" y="0"/>
              <a:ext cx="209900" cy="20989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07" name="Kreis"/>
            <p:cNvSpPr/>
            <p:nvPr/>
          </p:nvSpPr>
          <p:spPr>
            <a:xfrm>
              <a:off x="335262" y="238428"/>
              <a:ext cx="180060" cy="18005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08" name="Kreis"/>
            <p:cNvSpPr/>
            <p:nvPr/>
          </p:nvSpPr>
          <p:spPr>
            <a:xfrm>
              <a:off x="505606" y="576325"/>
              <a:ext cx="180059" cy="18005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09" name="Kreis"/>
            <p:cNvSpPr/>
            <p:nvPr/>
          </p:nvSpPr>
          <p:spPr>
            <a:xfrm>
              <a:off x="657272" y="265010"/>
              <a:ext cx="180060" cy="18005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10" name="Kreis"/>
            <p:cNvSpPr/>
            <p:nvPr/>
          </p:nvSpPr>
          <p:spPr>
            <a:xfrm>
              <a:off x="976569" y="209133"/>
              <a:ext cx="180059" cy="18005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11" name="Kreis"/>
            <p:cNvSpPr/>
            <p:nvPr/>
          </p:nvSpPr>
          <p:spPr>
            <a:xfrm>
              <a:off x="159649" y="101744"/>
              <a:ext cx="150094" cy="15009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12" name="Kreis"/>
            <p:cNvSpPr/>
            <p:nvPr/>
          </p:nvSpPr>
          <p:spPr>
            <a:xfrm>
              <a:off x="734384" y="772269"/>
              <a:ext cx="150094" cy="15009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  <p:sp>
          <p:nvSpPr>
            <p:cNvPr id="513" name="Kreis"/>
            <p:cNvSpPr/>
            <p:nvPr/>
          </p:nvSpPr>
          <p:spPr>
            <a:xfrm>
              <a:off x="334280" y="764287"/>
              <a:ext cx="150094" cy="15009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15" name="Shape 187"/>
          <p:cNvSpPr txBox="1"/>
          <p:nvPr/>
        </p:nvSpPr>
        <p:spPr>
          <a:xfrm>
            <a:off x="3531332" y="3246564"/>
            <a:ext cx="376283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Print und digital </a:t>
            </a:r>
          </a:p>
        </p:txBody>
      </p:sp>
      <p:sp>
        <p:nvSpPr>
          <p:cNvPr id="516" name="Shape 187"/>
          <p:cNvSpPr txBox="1"/>
          <p:nvPr/>
        </p:nvSpPr>
        <p:spPr>
          <a:xfrm>
            <a:off x="3531332" y="4880597"/>
            <a:ext cx="78933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Eine smarte Dimension für Informationen</a:t>
            </a:r>
          </a:p>
        </p:txBody>
      </p:sp>
      <p:sp>
        <p:nvSpPr>
          <p:cNvPr id="517" name="Shape 187"/>
          <p:cNvSpPr txBox="1"/>
          <p:nvPr/>
        </p:nvSpPr>
        <p:spPr>
          <a:xfrm>
            <a:off x="3531332" y="6456664"/>
            <a:ext cx="78933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Auf Smartphone oder Tablet Ihrer Kunden</a:t>
            </a:r>
          </a:p>
        </p:txBody>
      </p:sp>
      <p:sp>
        <p:nvSpPr>
          <p:cNvPr id="518" name="Shape 187"/>
          <p:cNvSpPr txBox="1"/>
          <p:nvPr/>
        </p:nvSpPr>
        <p:spPr>
          <a:xfrm>
            <a:off x="3531332" y="7981931"/>
            <a:ext cx="78933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Alle Informationen auf dem Display</a:t>
            </a:r>
          </a:p>
        </p:txBody>
      </p:sp>
      <p:sp>
        <p:nvSpPr>
          <p:cNvPr id="519" name="Shape 187"/>
          <p:cNvSpPr txBox="1"/>
          <p:nvPr/>
        </p:nvSpPr>
        <p:spPr>
          <a:xfrm>
            <a:off x="12119229" y="2867391"/>
            <a:ext cx="1140125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/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Schaffen Sie eine neue Welt hinter Ihren Druckprodukten </a:t>
            </a:r>
          </a:p>
          <a:p>
            <a:pPr algn="l">
              <a:defRPr sz="3200">
                <a:latin typeface="Swis721"/>
                <a:ea typeface="Swis721"/>
                <a:cs typeface="Swis721"/>
                <a:sym typeface="Swis721"/>
              </a:defRPr>
            </a:pPr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mit zusätzlichen Inhalten.</a:t>
            </a:r>
          </a:p>
        </p:txBody>
      </p:sp>
      <p:sp>
        <p:nvSpPr>
          <p:cNvPr id="520" name="Shape 187"/>
          <p:cNvSpPr txBox="1"/>
          <p:nvPr/>
        </p:nvSpPr>
        <p:spPr>
          <a:xfrm>
            <a:off x="12119229" y="4932311"/>
            <a:ext cx="114012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Wecken Sie Emotionen mittels Video, Grafiken und 3D.</a:t>
            </a:r>
          </a:p>
        </p:txBody>
      </p:sp>
      <p:sp>
        <p:nvSpPr>
          <p:cNvPr id="521" name="Shape 187"/>
          <p:cNvSpPr txBox="1"/>
          <p:nvPr/>
        </p:nvSpPr>
        <p:spPr>
          <a:xfrm>
            <a:off x="12119229" y="6077491"/>
            <a:ext cx="1140125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Aktuelle Angebote, Videos, Produkte, Bilder und Dokumente sind sofort verfügbar.</a:t>
            </a:r>
          </a:p>
        </p:txBody>
      </p:sp>
      <p:sp>
        <p:nvSpPr>
          <p:cNvPr id="522" name="Shape 187"/>
          <p:cNvSpPr txBox="1"/>
          <p:nvPr/>
        </p:nvSpPr>
        <p:spPr>
          <a:xfrm>
            <a:off x="12119229" y="7602758"/>
            <a:ext cx="1140125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3200">
                <a:latin typeface="Swis721"/>
                <a:ea typeface="Swis721"/>
                <a:cs typeface="Swis721"/>
                <a:sym typeface="Swis721"/>
              </a:defRPr>
            </a:lvl1pPr>
          </a:lstStyle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Unmittelbarer Zugriff auf Links zu Websites, Verkaufsangebote, soziale Netzwerke, Kontakte etc.</a:t>
            </a:r>
          </a:p>
        </p:txBody>
      </p:sp>
      <p:sp>
        <p:nvSpPr>
          <p:cNvPr id="523" name="Form"/>
          <p:cNvSpPr/>
          <p:nvPr/>
        </p:nvSpPr>
        <p:spPr>
          <a:xfrm>
            <a:off x="2387820" y="4410210"/>
            <a:ext cx="288154" cy="717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068" y="0"/>
                  <a:pt x="7328" y="273"/>
                  <a:pt x="6006" y="804"/>
                </a:cubicBezTo>
                <a:cubicBezTo>
                  <a:pt x="3363" y="1865"/>
                  <a:pt x="3363" y="3580"/>
                  <a:pt x="6006" y="4642"/>
                </a:cubicBezTo>
                <a:cubicBezTo>
                  <a:pt x="8649" y="5703"/>
                  <a:pt x="12923" y="5703"/>
                  <a:pt x="15566" y="4642"/>
                </a:cubicBezTo>
                <a:cubicBezTo>
                  <a:pt x="18209" y="3580"/>
                  <a:pt x="18208" y="1865"/>
                  <a:pt x="15566" y="804"/>
                </a:cubicBezTo>
                <a:cubicBezTo>
                  <a:pt x="14244" y="273"/>
                  <a:pt x="12532" y="0"/>
                  <a:pt x="10800" y="0"/>
                </a:cubicBezTo>
                <a:close/>
                <a:moveTo>
                  <a:pt x="6486" y="7438"/>
                </a:moveTo>
                <a:lnTo>
                  <a:pt x="6486" y="17943"/>
                </a:lnTo>
                <a:lnTo>
                  <a:pt x="0" y="17943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7943"/>
                </a:lnTo>
                <a:lnTo>
                  <a:pt x="15622" y="17943"/>
                </a:lnTo>
                <a:lnTo>
                  <a:pt x="15622" y="7438"/>
                </a:lnTo>
                <a:lnTo>
                  <a:pt x="6486" y="74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24" name="Rechteck"/>
          <p:cNvSpPr/>
          <p:nvPr/>
        </p:nvSpPr>
        <p:spPr>
          <a:xfrm>
            <a:off x="1144574" y="4573827"/>
            <a:ext cx="469725" cy="822422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sp>
        <p:nvSpPr>
          <p:cNvPr id="525" name="Rechteck"/>
          <p:cNvSpPr/>
          <p:nvPr/>
        </p:nvSpPr>
        <p:spPr>
          <a:xfrm rot="16200000">
            <a:off x="1760042" y="4044196"/>
            <a:ext cx="944806" cy="1447365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099" tIns="38099" rIns="38099" bIns="38099" anchor="ctr"/>
          <a:lstStyle/>
          <a:p>
            <a:endParaRPr/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55288D17-9546-47CD-A29B-60C08C704A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4" y="881501"/>
            <a:ext cx="4158323" cy="1552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099" tIns="38099" rIns="38099" bIns="38099" numCol="1" spcCol="38100" rtlCol="0" anchor="ctr">
        <a:spAutoFit/>
      </a:bodyPr>
      <a:lstStyle>
        <a:defPPr marL="0" marR="0" indent="0" algn="ctr" defTabSz="74294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099" tIns="38099" rIns="38099" bIns="38099" numCol="1" spcCol="38100" rtlCol="0" anchor="ctr">
        <a:spAutoFit/>
      </a:bodyPr>
      <a:lstStyle>
        <a:defPPr marL="0" marR="0" indent="0" algn="ctr" defTabSz="74294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099" tIns="38099" rIns="38099" bIns="38099" numCol="1" spcCol="38100" rtlCol="0" anchor="ctr">
        <a:spAutoFit/>
      </a:bodyPr>
      <a:lstStyle>
        <a:defPPr marL="0" marR="0" indent="0" algn="ctr" defTabSz="74294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099" tIns="38099" rIns="38099" bIns="38099" numCol="1" spcCol="38100" rtlCol="0" anchor="ctr">
        <a:spAutoFit/>
      </a:bodyPr>
      <a:lstStyle>
        <a:defPPr marL="0" marR="0" indent="0" algn="ctr" defTabSz="74294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Office PowerPoint</Application>
  <PresentationFormat>Benutzerdefiniert</PresentationFormat>
  <Paragraphs>161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Helvetica Light</vt:lpstr>
      <vt:lpstr>Helvetica Neue</vt:lpstr>
      <vt:lpstr>Helvetica Neue Medium</vt:lpstr>
      <vt:lpstr>Source Sans Pro</vt:lpstr>
      <vt:lpstr>Source Sans Pro ExtraLight</vt:lpstr>
      <vt:lpstr>Source Sans Pro Light</vt:lpstr>
      <vt:lpstr>Trebuchet MS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Luca Moldenhauer</dc:creator>
  <cp:lastModifiedBy>Ray Pressler</cp:lastModifiedBy>
  <cp:revision>31</cp:revision>
  <dcterms:modified xsi:type="dcterms:W3CDTF">2019-02-14T11:24:43Z</dcterms:modified>
</cp:coreProperties>
</file>